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4.xml" ContentType="application/vnd.openxmlformats-officedocument.theme+xml"/>
  <Override PartName="/ppt/slideLayouts/slideLayout20.xml" ContentType="application/vnd.openxmlformats-officedocument.presentationml.slideLayout+xml"/>
  <Override PartName="/ppt/theme/theme5.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ink/ink1.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5"/>
    <p:sldMasterId id="2147484709" r:id="rId6"/>
    <p:sldMasterId id="2147484704" r:id="rId7"/>
    <p:sldMasterId id="2147484615" r:id="rId8"/>
    <p:sldMasterId id="2147484618" r:id="rId9"/>
    <p:sldMasterId id="2147484717" r:id="rId10"/>
  </p:sldMasterIdLst>
  <p:notesMasterIdLst>
    <p:notesMasterId r:id="rId22"/>
  </p:notesMasterIdLst>
  <p:handoutMasterIdLst>
    <p:handoutMasterId r:id="rId23"/>
  </p:handoutMasterIdLst>
  <p:sldIdLst>
    <p:sldId id="274" r:id="rId11"/>
    <p:sldId id="277" r:id="rId12"/>
    <p:sldId id="278" r:id="rId13"/>
    <p:sldId id="269" r:id="rId14"/>
    <p:sldId id="279" r:id="rId15"/>
    <p:sldId id="280" r:id="rId16"/>
    <p:sldId id="335" r:id="rId17"/>
    <p:sldId id="282" r:id="rId18"/>
    <p:sldId id="283" r:id="rId19"/>
    <p:sldId id="343" r:id="rId20"/>
    <p:sldId id="260" r:id="rId21"/>
  </p:sldIdLst>
  <p:sldSz cx="12188825" cy="6858000"/>
  <p:notesSz cx="6858000" cy="9144000"/>
  <p:defaultTextStyle>
    <a:defPPr>
      <a:defRPr lang="en-US"/>
    </a:defPPr>
    <a:lvl1pPr algn="l" defTabSz="912813" rtl="0" eaLnBrk="0" fontAlgn="base" hangingPunct="0">
      <a:spcBef>
        <a:spcPct val="0"/>
      </a:spcBef>
      <a:spcAft>
        <a:spcPct val="0"/>
      </a:spcAft>
      <a:defRPr kern="1200">
        <a:solidFill>
          <a:schemeClr val="tx1"/>
        </a:solidFill>
        <a:latin typeface="Segoe UI" charset="0"/>
        <a:ea typeface="ＭＳ Ｐゴシック" charset="-128"/>
        <a:cs typeface="+mn-cs"/>
      </a:defRPr>
    </a:lvl1pPr>
    <a:lvl2pPr marL="455613" indent="1588" algn="l" defTabSz="912813" rtl="0" eaLnBrk="0" fontAlgn="base" hangingPunct="0">
      <a:spcBef>
        <a:spcPct val="0"/>
      </a:spcBef>
      <a:spcAft>
        <a:spcPct val="0"/>
      </a:spcAft>
      <a:defRPr kern="1200">
        <a:solidFill>
          <a:schemeClr val="tx1"/>
        </a:solidFill>
        <a:latin typeface="Segoe UI" charset="0"/>
        <a:ea typeface="ＭＳ Ｐゴシック" charset="-128"/>
        <a:cs typeface="+mn-cs"/>
      </a:defRPr>
    </a:lvl2pPr>
    <a:lvl3pPr marL="912813" indent="1588" algn="l" defTabSz="912813" rtl="0" eaLnBrk="0" fontAlgn="base" hangingPunct="0">
      <a:spcBef>
        <a:spcPct val="0"/>
      </a:spcBef>
      <a:spcAft>
        <a:spcPct val="0"/>
      </a:spcAft>
      <a:defRPr kern="1200">
        <a:solidFill>
          <a:schemeClr val="tx1"/>
        </a:solidFill>
        <a:latin typeface="Segoe UI" charset="0"/>
        <a:ea typeface="ＭＳ Ｐゴシック" charset="-128"/>
        <a:cs typeface="+mn-cs"/>
      </a:defRPr>
    </a:lvl3pPr>
    <a:lvl4pPr marL="1370013" indent="1588" algn="l" defTabSz="912813" rtl="0" eaLnBrk="0" fontAlgn="base" hangingPunct="0">
      <a:spcBef>
        <a:spcPct val="0"/>
      </a:spcBef>
      <a:spcAft>
        <a:spcPct val="0"/>
      </a:spcAft>
      <a:defRPr kern="1200">
        <a:solidFill>
          <a:schemeClr val="tx1"/>
        </a:solidFill>
        <a:latin typeface="Segoe UI" charset="0"/>
        <a:ea typeface="ＭＳ Ｐゴシック" charset="-128"/>
        <a:cs typeface="+mn-cs"/>
      </a:defRPr>
    </a:lvl4pPr>
    <a:lvl5pPr marL="1827213" indent="1588" algn="l" defTabSz="912813" rtl="0" eaLnBrk="0" fontAlgn="base" hangingPunct="0">
      <a:spcBef>
        <a:spcPct val="0"/>
      </a:spcBef>
      <a:spcAft>
        <a:spcPct val="0"/>
      </a:spcAft>
      <a:defRPr kern="1200">
        <a:solidFill>
          <a:schemeClr val="tx1"/>
        </a:solidFill>
        <a:latin typeface="Segoe UI" charset="0"/>
        <a:ea typeface="ＭＳ Ｐゴシック" charset="-128"/>
        <a:cs typeface="+mn-cs"/>
      </a:defRPr>
    </a:lvl5pPr>
    <a:lvl6pPr marL="2286000" algn="l" defTabSz="914400" rtl="0" eaLnBrk="1" latinLnBrk="0" hangingPunct="1">
      <a:defRPr kern="1200">
        <a:solidFill>
          <a:schemeClr val="tx1"/>
        </a:solidFill>
        <a:latin typeface="Segoe UI" charset="0"/>
        <a:ea typeface="ＭＳ Ｐゴシック" charset="-128"/>
        <a:cs typeface="+mn-cs"/>
      </a:defRPr>
    </a:lvl6pPr>
    <a:lvl7pPr marL="2743200" algn="l" defTabSz="914400" rtl="0" eaLnBrk="1" latinLnBrk="0" hangingPunct="1">
      <a:defRPr kern="1200">
        <a:solidFill>
          <a:schemeClr val="tx1"/>
        </a:solidFill>
        <a:latin typeface="Segoe UI" charset="0"/>
        <a:ea typeface="ＭＳ Ｐゴシック" charset="-128"/>
        <a:cs typeface="+mn-cs"/>
      </a:defRPr>
    </a:lvl7pPr>
    <a:lvl8pPr marL="3200400" algn="l" defTabSz="914400" rtl="0" eaLnBrk="1" latinLnBrk="0" hangingPunct="1">
      <a:defRPr kern="1200">
        <a:solidFill>
          <a:schemeClr val="tx1"/>
        </a:solidFill>
        <a:latin typeface="Segoe UI" charset="0"/>
        <a:ea typeface="ＭＳ Ｐゴシック" charset="-128"/>
        <a:cs typeface="+mn-cs"/>
      </a:defRPr>
    </a:lvl8pPr>
    <a:lvl9pPr marL="3657600" algn="l" defTabSz="914400" rtl="0" eaLnBrk="1" latinLnBrk="0" hangingPunct="1">
      <a:defRPr kern="1200">
        <a:solidFill>
          <a:schemeClr val="tx1"/>
        </a:solidFill>
        <a:latin typeface="Segoe UI" charset="0"/>
        <a:ea typeface="ＭＳ Ｐゴシック" charset="-128"/>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739">
          <p15:clr>
            <a:srgbClr val="A4A3A4"/>
          </p15:clr>
        </p15:guide>
        <p15:guide id="4" pos="301" userDrawn="1">
          <p15:clr>
            <a:srgbClr val="A4A3A4"/>
          </p15:clr>
        </p15:guide>
        <p15:guide id="5" pos="7422" userDrawn="1">
          <p15:clr>
            <a:srgbClr val="A4A3A4"/>
          </p15:clr>
        </p15:guide>
        <p15:guide id="6" pos="383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280FE6"/>
    <a:srgbClr val="FFCC00"/>
    <a:srgbClr val="140F50"/>
    <a:srgbClr val="190A96"/>
    <a:srgbClr val="1E4BF0"/>
    <a:srgbClr val="0B3CC8"/>
    <a:srgbClr val="072783"/>
    <a:srgbClr val="2C7BF0"/>
    <a:srgbClr val="1D4BF1"/>
    <a:srgbClr val="19139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62" autoAdjust="0"/>
    <p:restoredTop sz="95934" autoAdjust="0"/>
  </p:normalViewPr>
  <p:slideViewPr>
    <p:cSldViewPr snapToGrid="0" snapToObjects="1">
      <p:cViewPr varScale="1">
        <p:scale>
          <a:sx n="110" d="100"/>
          <a:sy n="110" d="100"/>
        </p:scale>
        <p:origin x="472" y="176"/>
      </p:cViewPr>
      <p:guideLst>
        <p:guide orient="horz" pos="142"/>
        <p:guide orient="horz" pos="4176"/>
        <p:guide orient="horz" pos="739"/>
        <p:guide pos="301"/>
        <p:guide pos="7422"/>
        <p:guide pos="3831"/>
      </p:guideLst>
    </p:cSldViewPr>
  </p:slideViewPr>
  <p:outlineViewPr>
    <p:cViewPr>
      <p:scale>
        <a:sx n="33" d="100"/>
        <a:sy n="33" d="100"/>
      </p:scale>
      <p:origin x="0" y="-13620"/>
    </p:cViewPr>
  </p:outlineViewPr>
  <p:notesTextViewPr>
    <p:cViewPr>
      <p:scale>
        <a:sx n="3" d="2"/>
        <a:sy n="3" d="2"/>
      </p:scale>
      <p:origin x="0" y="0"/>
    </p:cViewPr>
  </p:notesTextViewPr>
  <p:sorterViewPr>
    <p:cViewPr>
      <p:scale>
        <a:sx n="75" d="100"/>
        <a:sy n="75" d="100"/>
      </p:scale>
      <p:origin x="0" y="0"/>
    </p:cViewPr>
  </p:sorterViewPr>
  <p:notesViewPr>
    <p:cSldViewPr snapToGrid="0" snapToObjects="1">
      <p:cViewPr varScale="1">
        <p:scale>
          <a:sx n="88" d="100"/>
          <a:sy n="88" d="100"/>
        </p:scale>
        <p:origin x="3872" y="17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4.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1.xml"/><Relationship Id="rId24"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5.xml"/><Relationship Id="rId23" Type="http://schemas.openxmlformats.org/officeDocument/2006/relationships/handoutMaster" Target="handoutMasters/handoutMaster1.xml"/><Relationship Id="rId10" Type="http://schemas.openxmlformats.org/officeDocument/2006/relationships/slideMaster" Target="slideMasters/slideMaster6.xml"/><Relationship Id="rId19" Type="http://schemas.openxmlformats.org/officeDocument/2006/relationships/slide" Target="slides/slide9.xml"/><Relationship Id="rId4" Type="http://schemas.openxmlformats.org/officeDocument/2006/relationships/customXml" Target="../customXml/item4.xml"/><Relationship Id="rId9" Type="http://schemas.openxmlformats.org/officeDocument/2006/relationships/slideMaster" Target="slideMasters/slideMaster5.xml"/><Relationship Id="rId14" Type="http://schemas.openxmlformats.org/officeDocument/2006/relationships/slide" Target="slides/slide4.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914363" eaLnBrk="1" fontAlgn="auto" hangingPunct="1">
              <a:spcBef>
                <a:spcPts val="0"/>
              </a:spcBef>
              <a:spcAft>
                <a:spcPts val="0"/>
              </a:spcAft>
              <a:defRPr sz="1200">
                <a:latin typeface="+mn-lt"/>
                <a:ea typeface="+mn-ea"/>
                <a:cs typeface="+mn-cs"/>
              </a:defRPr>
            </a:lvl1pPr>
          </a:lstStyle>
          <a:p>
            <a:pPr>
              <a:defRPr/>
            </a:pPr>
            <a:fld id="{5CF2BDE3-492D-4F40-88FE-2D1B6E302FEA}" type="datetimeFigureOut">
              <a:rPr lang="en-US"/>
              <a:pPr>
                <a:defRPr/>
              </a:pPr>
              <a:t>3/6/20</a:t>
            </a:fld>
            <a:endParaRPr lang="en-US" dirty="0"/>
          </a:p>
        </p:txBody>
      </p:sp>
      <p:sp>
        <p:nvSpPr>
          <p:cNvPr id="9" name="Slide Number Placeholder 8"/>
          <p:cNvSpPr>
            <a:spLocks noGrp="1"/>
          </p:cNvSpPr>
          <p:nvPr>
            <p:ph type="sldNum" sz="quarter" idx="3"/>
          </p:nvPr>
        </p:nvSpPr>
        <p:spPr>
          <a:xfrm>
            <a:off x="5783263" y="8685213"/>
            <a:ext cx="107315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4527CFFC-17AF-0642-9F37-BB9C3DB69781}" type="slidenum">
              <a:rPr lang="en-US" altLang="en-US"/>
              <a:pPr>
                <a:defRPr/>
              </a:pPr>
              <a:t>‹Nº›</a:t>
            </a:fld>
            <a:endParaRPr lang="en-US" altLang="en-US"/>
          </a:p>
        </p:txBody>
      </p:sp>
    </p:spTree>
    <p:extLst>
      <p:ext uri="{BB962C8B-B14F-4D97-AF65-F5344CB8AC3E}">
        <p14:creationId xmlns:p14="http://schemas.microsoft.com/office/powerpoint/2010/main" val="556296396"/>
      </p:ext>
    </p:extLst>
  </p:cSld>
  <p:clrMap bg1="lt1" tx1="dk1" bg2="lt2" tx2="dk2" accent1="accent1" accent2="accent2" accent3="accent3" accent4="accent4" accent5="accent5" accent6="accent6" hlink="hlink" folHlink="folHlink"/>
  <p:hf/>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3-06T14:34:55.218"/>
    </inkml:context>
    <inkml:brush xml:id="br0">
      <inkml:brushProperty name="width" value="0.1" units="cm"/>
      <inkml:brushProperty name="height" value="0.1" units="cm"/>
      <inkml:brushProperty name="color" value="#333333"/>
    </inkml:brush>
  </inkml:definitions>
  <inkml:trace contextRef="#ctx0" brushRef="#br0">1 805 24575,'14'0'0,"4"0"0,-4 0 0,6 0 0,-1 0 0,7 0 0,-5 0 0,18 0 0,-10 0 0,12 0 0,-8-5 0,1-1 0,-1-6 0,1 1 0,-1 0 0,0 0 0,-5 0 0,4 0 0,-5-4 0,0 3 0,5-4 0,-11 1 0,11 3 0,-11-7 0,5 8 0,-7-8 0,1 8 0,0-3 0,-1 0 0,-4 3 0,3-3 0,-8 5 0,3 0 0,1 0 0,-4 0 0,8-5 0,-8 4 0,8-8 0,-3 7 0,4-8 0,1 8 0,-5-2 0,3-1 0,-3 3 0,4-8 0,-4 9 0,3-4 0,-8 5 0,9-5 0,-10 4 0,10-4 0,-10 5 0,5 0 0,-6 0 0,6 0 0,-4 0 0,3 0 0,-4 4 0,-1-3 0,1 4 0,-1-1 0,1-3 0,-4 3 0,2-3 0,-2-1 0,3 0 0,1 1 0,-1-1 0,1 1 0,-1 3 0,1-3 0,-1 3 0,1-7 0,0 2 0,-1 2 0,-3 0 0,2 7 0,-6-7 0,-1 7 0,-4-3 0,-4 4 0,-1 0 0,1 0 0,-1 0 0,0 0 0,-4 5 0,3-4 0,-4 3 0,6 0 0,-6-3 0,4 3 0,-8-4 0,8 3 0,-9-2 0,5 3 0,-1-4 0,-4 5 0,4-4 0,-4 3 0,-1 0 0,5-3 0,-3 4 0,8-1 0,-4-4 0,1 9 0,3-8 0,-4 7 0,6-7 0,-1 6 0,0-6 0,1 3 0,-1 0 0,0-3 0,4 6 0,-2-6 0,2 3 0,0 0 0,-2-3 0,2 3 0,-4-1 0,1-2 0,0 3 0,0-4 0,3 3 0,-2-2 0,2 2 0,4-3 0,6 0 0,3 0 0,4 0 0,-4 0 0,0-3 0,1 2 0,-1-3 0,0 4 0,1 0 0,-1-3 0,1 2 0,0-3 0,4-1 0,-3 4 0,3-3 0,1-1 0,-5 4 0,10-8 0,-5 8 0,1-7 0,3 7 0,-3-7 0,5 3 0,-1-5 0,1 0 0,-1 4 0,1-3 0,-6 4 0,5-4 0,-9 4 0,3-4 0,-4 8 0,4-7 0,-3 7 0,3-7 0,-4 7 0,-1-7 0,1 7 0,-1-7 0,1 7 0,-1-6 0,1 6 0,-1-7 0,0 4 0,1-1 0,-1 1 0,0 1 0,0 2 0,1-3 0,-1 0 0,0 3 0,0-3 0,-7 4 0,-2 7 0,-3-2 0,-3 3 0,6-1 0,-7-6 0,7 7 0,-7-3 0,4 3 0,-1 0 0,-2 0 0,6 1 0,-7-1 0,7 1 0,-7 0 0,4-1 0,-1 1 0,-3-1 0,7 1 0,-7-1 0,7 1 0,-6-1 0,6 1 0,-7-1 0,7 0 0,-3 0 0,0-3 0,4 2 0,-8-2 0,7 3 0,-2 0 0,3 1 0,0-2 0,-4-2 0,3 2 0,-3-2 0,0 3 0,4 0 0,-4 0 0,4 0 0,-4 1 0,3-1 0,-3 1 0,4-1 0,-3 1 0,2-1 0,-3 0 0,4 1 0,0-1 0,0 1 0,-4-1 0,3 1 0,-3-1 0,4 1 0,0-1 0,0 1 0,0-1 0,0 1 0,0-1 0,0 1 0,0-1 0,0 1 0,0-1 0,0 1 0,0-1 0,0 1 0,0-1 0,0 1 0,0-1 0,0 0 0,-3-4 0,2-1 0,-2-3 0</inkml:trace>
</inkml:ink>
</file>

<file path=ppt/media/hdphoto1.wdp>
</file>

<file path=ppt/media/image1.png>
</file>

<file path=ppt/media/image10.jpg>
</file>

<file path=ppt/media/image11.png>
</file>

<file path=ppt/media/image12.png>
</file>

<file path=ppt/media/image13.png>
</file>

<file path=ppt/media/image17.png>
</file>

<file path=ppt/media/image18.png>
</file>

<file path=ppt/media/image19.png>
</file>

<file path=ppt/media/image2.png>
</file>

<file path=ppt/media/image20.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defTabSz="914363" eaLnBrk="1" fontAlgn="auto" hangingPunct="1">
              <a:spcBef>
                <a:spcPts val="0"/>
              </a:spcBef>
              <a:spcAft>
                <a:spcPts val="0"/>
              </a:spcAft>
              <a:defRPr sz="1200">
                <a:latin typeface="+mn-lt"/>
                <a:ea typeface="+mn-ea"/>
                <a:cs typeface="+mn-cs"/>
              </a:defRPr>
            </a:lvl1pPr>
          </a:lstStyle>
          <a:p>
            <a:pPr>
              <a:defRPr/>
            </a:pPr>
            <a:endParaRPr lang="en-US"/>
          </a:p>
        </p:txBody>
      </p:sp>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10" name="Footer Placeholder 9"/>
          <p:cNvSpPr>
            <a:spLocks noGrp="1"/>
          </p:cNvSpPr>
          <p:nvPr>
            <p:ph type="ftr" sz="quarter" idx="4"/>
          </p:nvPr>
        </p:nvSpPr>
        <p:spPr>
          <a:xfrm>
            <a:off x="0" y="8686800"/>
            <a:ext cx="5921375" cy="355600"/>
          </a:xfrm>
          <a:prstGeom prst="rect">
            <a:avLst/>
          </a:prstGeom>
        </p:spPr>
        <p:txBody>
          <a:bodyPr vert="horz" lIns="91440" tIns="45720" rIns="91440" bIns="45720" rtlCol="0" anchor="b"/>
          <a:lstStyle>
            <a:lvl1pPr marL="571500" indent="0" algn="l" defTabSz="914099" eaLnBrk="0" fontAlgn="auto" hangingPunct="0">
              <a:spcBef>
                <a:spcPts val="0"/>
              </a:spcBef>
              <a:spcAft>
                <a:spcPts val="0"/>
              </a:spcAft>
              <a:defRPr sz="400">
                <a:gradFill>
                  <a:gsLst>
                    <a:gs pos="0">
                      <a:prstClr val="black"/>
                    </a:gs>
                    <a:gs pos="100000">
                      <a:prstClr val="black"/>
                    </a:gs>
                  </a:gsLst>
                  <a:lin ang="5400000" scaled="0"/>
                </a:gradFill>
                <a:latin typeface="Segoe UI" pitchFamily="34" charset="0"/>
                <a:ea typeface="Segoe UI" pitchFamily="34" charset="0"/>
                <a:cs typeface="Segoe UI" pitchFamily="34" charset="0"/>
              </a:defRPr>
            </a:lvl1pPr>
          </a:lstStyle>
          <a:p>
            <a:pPr>
              <a:defRPr/>
            </a:pPr>
            <a:r>
              <a:rPr lang="en-US"/>
              <a:t>© 2012 Microsoft Corporation. All rights reserved. Microsoft, Windows, and other product names are or may be registered trademarks and/or trademarks in the U.S. and/or other countries.</a:t>
            </a:r>
          </a:p>
          <a:p>
            <a:pPr>
              <a:defRPr/>
            </a:pPr>
            <a:r>
              <a:rPr lang="en-US"/>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defTabSz="914363" eaLnBrk="1" fontAlgn="auto" hangingPunct="1">
              <a:spcBef>
                <a:spcPts val="0"/>
              </a:spcBef>
              <a:spcAft>
                <a:spcPts val="0"/>
              </a:spcAft>
              <a:defRPr sz="1200">
                <a:latin typeface="+mn-lt"/>
                <a:ea typeface="+mn-ea"/>
                <a:cs typeface="+mn-cs"/>
              </a:defRPr>
            </a:lvl1pPr>
          </a:lstStyle>
          <a:p>
            <a:pPr>
              <a:defRPr/>
            </a:pPr>
            <a:fld id="{98A18730-3C9C-FA49-AEA3-0062F8EA3D1B}" type="datetimeFigureOut">
              <a:rPr lang="en-US"/>
              <a:pPr>
                <a:defRPr/>
              </a:pPr>
              <a:t>3/6/20</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Slide Number Placeholder 12"/>
          <p:cNvSpPr>
            <a:spLocks noGrp="1"/>
          </p:cNvSpPr>
          <p:nvPr>
            <p:ph type="sldNum" sz="quarter" idx="5"/>
          </p:nvPr>
        </p:nvSpPr>
        <p:spPr>
          <a:xfrm>
            <a:off x="5908675" y="8685213"/>
            <a:ext cx="947738"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612B6B85-5556-AC40-8CF9-5FAB34ADED73}" type="slidenum">
              <a:rPr lang="en-US" altLang="en-US"/>
              <a:pPr>
                <a:defRPr/>
              </a:pPr>
              <a:t>‹Nº›</a:t>
            </a:fld>
            <a:endParaRPr lang="en-US" altLang="en-US"/>
          </a:p>
        </p:txBody>
      </p:sp>
    </p:spTree>
    <p:extLst>
      <p:ext uri="{BB962C8B-B14F-4D97-AF65-F5344CB8AC3E}">
        <p14:creationId xmlns:p14="http://schemas.microsoft.com/office/powerpoint/2010/main" val="467171804"/>
      </p:ext>
    </p:extLst>
  </p:cSld>
  <p:clrMap bg1="lt1" tx1="dk1" bg2="lt2" tx2="dk2" accent1="accent1" accent2="accent2" accent3="accent3" accent4="accent4" accent5="accent5" accent6="accent6" hlink="hlink" folHlink="folHlink"/>
  <p:hf/>
  <p:notesStyle>
    <a:lvl1pPr algn="l" defTabSz="912813" rtl="0" eaLnBrk="0" fontAlgn="base" hangingPunct="0">
      <a:lnSpc>
        <a:spcPct val="90000"/>
      </a:lnSpc>
      <a:spcBef>
        <a:spcPct val="30000"/>
      </a:spcBef>
      <a:spcAft>
        <a:spcPts val="338"/>
      </a:spcAft>
      <a:defRPr sz="900" kern="1200">
        <a:solidFill>
          <a:schemeClr val="tx1"/>
        </a:solidFill>
        <a:latin typeface="Segoe UI Light" pitchFamily="34" charset="0"/>
        <a:ea typeface="ＭＳ Ｐゴシック" charset="0"/>
        <a:cs typeface="ＭＳ Ｐゴシック" charset="0"/>
      </a:defRPr>
    </a:lvl1pPr>
    <a:lvl2pPr marL="212725" indent="-104775" algn="l" defTabSz="912813" rtl="0" eaLnBrk="0" fontAlgn="base" hangingPunct="0">
      <a:lnSpc>
        <a:spcPct val="90000"/>
      </a:lnSpc>
      <a:spcBef>
        <a:spcPct val="30000"/>
      </a:spcBef>
      <a:spcAft>
        <a:spcPts val="338"/>
      </a:spcAft>
      <a:buFont typeface="Arial" charset="0"/>
      <a:buChar char="•"/>
      <a:defRPr sz="900" kern="1200">
        <a:solidFill>
          <a:schemeClr val="tx1"/>
        </a:solidFill>
        <a:latin typeface="Segoe UI Light" pitchFamily="34" charset="0"/>
        <a:ea typeface="ＭＳ Ｐゴシック" charset="0"/>
        <a:cs typeface="+mn-cs"/>
      </a:defRPr>
    </a:lvl2pPr>
    <a:lvl3pPr marL="327025" indent="-114300" algn="l" defTabSz="912813" rtl="0" eaLnBrk="0" fontAlgn="base" hangingPunct="0">
      <a:lnSpc>
        <a:spcPct val="90000"/>
      </a:lnSpc>
      <a:spcBef>
        <a:spcPct val="30000"/>
      </a:spcBef>
      <a:spcAft>
        <a:spcPts val="338"/>
      </a:spcAft>
      <a:buFont typeface="Arial" charset="0"/>
      <a:buChar char="•"/>
      <a:defRPr sz="900" kern="1200">
        <a:solidFill>
          <a:schemeClr val="tx1"/>
        </a:solidFill>
        <a:latin typeface="Segoe UI Light" pitchFamily="34" charset="0"/>
        <a:ea typeface="ＭＳ Ｐゴシック" charset="0"/>
        <a:cs typeface="+mn-cs"/>
      </a:defRPr>
    </a:lvl3pPr>
    <a:lvl4pPr marL="482600" indent="-146050" algn="l" defTabSz="912813" rtl="0" eaLnBrk="0" fontAlgn="base" hangingPunct="0">
      <a:lnSpc>
        <a:spcPct val="90000"/>
      </a:lnSpc>
      <a:spcBef>
        <a:spcPct val="30000"/>
      </a:spcBef>
      <a:spcAft>
        <a:spcPts val="338"/>
      </a:spcAft>
      <a:buFont typeface="Arial" charset="0"/>
      <a:buChar char="•"/>
      <a:defRPr sz="900" kern="1200">
        <a:solidFill>
          <a:schemeClr val="tx1"/>
        </a:solidFill>
        <a:latin typeface="Segoe UI Light" pitchFamily="34" charset="0"/>
        <a:ea typeface="ＭＳ Ｐゴシック" charset="0"/>
        <a:cs typeface="+mn-cs"/>
      </a:defRPr>
    </a:lvl4pPr>
    <a:lvl5pPr marL="614363" indent="-114300" algn="l" defTabSz="912813" rtl="0" eaLnBrk="0" fontAlgn="base" hangingPunct="0">
      <a:lnSpc>
        <a:spcPct val="90000"/>
      </a:lnSpc>
      <a:spcBef>
        <a:spcPct val="30000"/>
      </a:spcBef>
      <a:spcAft>
        <a:spcPts val="338"/>
      </a:spcAft>
      <a:buFont typeface="Arial" charset="0"/>
      <a:buChar char="•"/>
      <a:defRPr sz="900" kern="1200">
        <a:solidFill>
          <a:schemeClr val="tx1"/>
        </a:solidFill>
        <a:latin typeface="Segoe UI Light" pitchFamily="34" charset="0"/>
        <a:ea typeface="ＭＳ Ｐゴシック" charset="0"/>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martinfowler.com/bliki/BeckDesignRules.html"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s-AR" dirty="0"/>
          </a:p>
        </p:txBody>
      </p:sp>
      <p:sp>
        <p:nvSpPr>
          <p:cNvPr id="4" name="Slide Number Placeholder 3"/>
          <p:cNvSpPr>
            <a:spLocks noGrp="1"/>
          </p:cNvSpPr>
          <p:nvPr>
            <p:ph type="sldNum" sz="quarter" idx="10"/>
          </p:nvPr>
        </p:nvSpPr>
        <p:spPr/>
        <p:txBody>
          <a:bodyPr/>
          <a:lstStyle/>
          <a:p>
            <a:fld id="{ABA03084-12CC-48BC-AD0B-5B1FA8979BBA}" type="slidenum">
              <a:rPr lang="es-AR" smtClean="0"/>
              <a:pPr/>
              <a:t>6</a:t>
            </a:fld>
            <a:endParaRPr lang="es-AR"/>
          </a:p>
        </p:txBody>
      </p:sp>
    </p:spTree>
    <p:extLst>
      <p:ext uri="{BB962C8B-B14F-4D97-AF65-F5344CB8AC3E}">
        <p14:creationId xmlns:p14="http://schemas.microsoft.com/office/powerpoint/2010/main" val="3847615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700" b="0" i="0" kern="1200" dirty="0">
                <a:solidFill>
                  <a:schemeClr val="tx1"/>
                </a:solidFill>
                <a:effectLst/>
                <a:latin typeface="Segoe UI Light" pitchFamily="34" charset="0"/>
                <a:ea typeface="ＭＳ Ｐゴシック" charset="0"/>
                <a:cs typeface="ＭＳ Ｐゴシック" charset="0"/>
              </a:rPr>
              <a:t>Kent beck rules: </a:t>
            </a:r>
            <a:r>
              <a:rPr lang="es-AR" sz="800" dirty="0">
                <a:hlinkClick r:id="rId3"/>
              </a:rPr>
              <a:t>https://martinfowler.com/bliki/BeckDesignRules.html</a:t>
            </a:r>
            <a:endParaRPr lang="en-US" sz="700" b="0" i="0" kern="1200" dirty="0">
              <a:solidFill>
                <a:schemeClr val="tx1"/>
              </a:solidFill>
              <a:effectLst/>
              <a:latin typeface="Segoe UI Light" pitchFamily="34" charset="0"/>
              <a:ea typeface="ＭＳ Ｐゴシック" charset="0"/>
              <a:cs typeface="ＭＳ Ｐゴシック" charset="0"/>
            </a:endParaRPr>
          </a:p>
          <a:p>
            <a:pPr fontAlgn="base"/>
            <a:r>
              <a:rPr lang="en-US" sz="700" b="0" i="0" kern="1200" dirty="0">
                <a:solidFill>
                  <a:schemeClr val="tx1"/>
                </a:solidFill>
                <a:effectLst/>
                <a:latin typeface="Segoe UI Light" pitchFamily="34" charset="0"/>
                <a:ea typeface="ＭＳ Ｐゴシック" charset="0"/>
                <a:cs typeface="ＭＳ Ｐゴシック" charset="0"/>
              </a:rPr>
              <a:t>Passes the tests</a:t>
            </a:r>
          </a:p>
          <a:p>
            <a:pPr fontAlgn="base"/>
            <a:r>
              <a:rPr lang="en-US" sz="700" b="0" i="0" kern="1200" dirty="0">
                <a:solidFill>
                  <a:schemeClr val="tx1"/>
                </a:solidFill>
                <a:effectLst/>
                <a:latin typeface="Segoe UI Light" pitchFamily="34" charset="0"/>
                <a:ea typeface="ＭＳ Ｐゴシック" charset="0"/>
                <a:cs typeface="ＭＳ Ｐゴシック" charset="0"/>
              </a:rPr>
              <a:t>Reveals intention -&gt; simpler code, easy to read</a:t>
            </a:r>
          </a:p>
          <a:p>
            <a:pPr fontAlgn="base"/>
            <a:r>
              <a:rPr lang="en-US" sz="700" b="0" i="0" kern="1200" dirty="0">
                <a:solidFill>
                  <a:schemeClr val="tx1"/>
                </a:solidFill>
                <a:effectLst/>
                <a:latin typeface="Segoe UI Light" pitchFamily="34" charset="0"/>
                <a:ea typeface="ＭＳ Ｐゴシック" charset="0"/>
                <a:cs typeface="ＭＳ Ｐゴシック" charset="0"/>
              </a:rPr>
              <a:t>No duplication -&gt; DRY / SPOT -&gt; Don’t </a:t>
            </a:r>
            <a:r>
              <a:rPr lang="en-US" sz="700" b="0" i="0" kern="1200" dirty="0" err="1">
                <a:solidFill>
                  <a:schemeClr val="tx1"/>
                </a:solidFill>
                <a:effectLst/>
                <a:latin typeface="Segoe UI Light" pitchFamily="34" charset="0"/>
                <a:ea typeface="ＭＳ Ｐゴシック" charset="0"/>
                <a:cs typeface="ＭＳ Ｐゴシック" charset="0"/>
              </a:rPr>
              <a:t>RepeatYourself</a:t>
            </a:r>
            <a:r>
              <a:rPr lang="en-US" sz="700" b="0" i="0" kern="1200" dirty="0">
                <a:solidFill>
                  <a:schemeClr val="tx1"/>
                </a:solidFill>
                <a:effectLst/>
                <a:latin typeface="Segoe UI Light" pitchFamily="34" charset="0"/>
                <a:ea typeface="ＭＳ Ｐゴシック" charset="0"/>
                <a:cs typeface="ＭＳ Ｐゴシック" charset="0"/>
              </a:rPr>
              <a:t> -&gt; Single Point of Truth</a:t>
            </a:r>
          </a:p>
          <a:p>
            <a:pPr fontAlgn="base"/>
            <a:r>
              <a:rPr lang="en-US" sz="700" b="0" i="0" kern="1200" dirty="0">
                <a:solidFill>
                  <a:schemeClr val="tx1"/>
                </a:solidFill>
                <a:effectLst/>
                <a:latin typeface="Segoe UI Light" pitchFamily="34" charset="0"/>
                <a:ea typeface="ＭＳ Ｐゴシック" charset="0"/>
                <a:cs typeface="ＭＳ Ｐゴシック" charset="0"/>
              </a:rPr>
              <a:t>Fewest elements -&gt; YAGNI -&gt; You</a:t>
            </a:r>
            <a:r>
              <a:rPr lang="en-US" sz="700" b="0" i="0" kern="1200" baseline="0" dirty="0">
                <a:solidFill>
                  <a:schemeClr val="tx1"/>
                </a:solidFill>
                <a:effectLst/>
                <a:latin typeface="Segoe UI Light" pitchFamily="34" charset="0"/>
                <a:ea typeface="ＭＳ Ｐゴシック" charset="0"/>
                <a:cs typeface="ＭＳ Ｐゴシック" charset="0"/>
              </a:rPr>
              <a:t> Are Not </a:t>
            </a:r>
            <a:r>
              <a:rPr lang="en-US" sz="700" b="0" i="0" kern="1200" baseline="0" dirty="0" err="1">
                <a:solidFill>
                  <a:schemeClr val="tx1"/>
                </a:solidFill>
                <a:effectLst/>
                <a:latin typeface="Segoe UI Light" pitchFamily="34" charset="0"/>
                <a:ea typeface="ＭＳ Ｐゴシック" charset="0"/>
                <a:cs typeface="ＭＳ Ｐゴシック" charset="0"/>
              </a:rPr>
              <a:t>Gonna</a:t>
            </a:r>
            <a:r>
              <a:rPr lang="en-US" sz="700" b="0" i="0" kern="1200" baseline="0" dirty="0">
                <a:solidFill>
                  <a:schemeClr val="tx1"/>
                </a:solidFill>
                <a:effectLst/>
                <a:latin typeface="Segoe UI Light" pitchFamily="34" charset="0"/>
                <a:ea typeface="ＭＳ Ｐゴシック" charset="0"/>
                <a:cs typeface="ＭＳ Ｐゴシック" charset="0"/>
              </a:rPr>
              <a:t> Need It</a:t>
            </a:r>
            <a:endParaRPr lang="en-US" sz="700" b="0" i="0" kern="1200" dirty="0">
              <a:solidFill>
                <a:schemeClr val="tx1"/>
              </a:solidFill>
              <a:effectLst/>
              <a:latin typeface="Segoe UI Light" pitchFamily="34" charset="0"/>
              <a:ea typeface="ＭＳ Ｐゴシック" charset="0"/>
              <a:cs typeface="ＭＳ Ｐゴシック" charset="0"/>
            </a:endParaRPr>
          </a:p>
          <a:p>
            <a:endParaRPr lang="es-AR" dirty="0"/>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r>
              <a:rPr lang="en-US"/>
              <a:t>© 2012 Microsoft Corporation. All rights reserved. Microsoft, Windows, and other product names are or may be registered trademarks and/or trademarks in the U.S. and/or other countries.</a:t>
            </a:r>
          </a:p>
          <a:p>
            <a:pPr>
              <a:defRPr/>
            </a:pPr>
            <a:r>
              <a:rPr lang="en-US"/>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a:defRPr/>
            </a:pPr>
            <a:fld id="{38B713C1-49A2-45E0-9BC6-DA2AFE5F7ADB}" type="datetime1">
              <a:rPr lang="en-US" smtClean="0"/>
              <a:t>3/6/20</a:t>
            </a:fld>
            <a:endParaRPr lang="en-US" dirty="0"/>
          </a:p>
        </p:txBody>
      </p:sp>
      <p:sp>
        <p:nvSpPr>
          <p:cNvPr id="7" name="Slide Number Placeholder 6"/>
          <p:cNvSpPr>
            <a:spLocks noGrp="1"/>
          </p:cNvSpPr>
          <p:nvPr>
            <p:ph type="sldNum" sz="quarter" idx="13"/>
          </p:nvPr>
        </p:nvSpPr>
        <p:spPr/>
        <p:txBody>
          <a:bodyPr/>
          <a:lstStyle/>
          <a:p>
            <a:pPr>
              <a:defRPr/>
            </a:pPr>
            <a:fld id="{612B6B85-5556-AC40-8CF9-5FAB34ADED73}" type="slidenum">
              <a:rPr lang="en-US" altLang="en-US" smtClean="0"/>
              <a:pPr>
                <a:defRPr/>
              </a:pPr>
              <a:t>9</a:t>
            </a:fld>
            <a:endParaRPr lang="en-US" altLang="en-US"/>
          </a:p>
        </p:txBody>
      </p:sp>
    </p:spTree>
    <p:extLst>
      <p:ext uri="{BB962C8B-B14F-4D97-AF65-F5344CB8AC3E}">
        <p14:creationId xmlns:p14="http://schemas.microsoft.com/office/powerpoint/2010/main" val="30207417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Master" Target="../slideMasters/slideMaster6.xml"/><Relationship Id="rId4" Type="http://schemas.openxmlformats.org/officeDocument/2006/relationships/image" Target="../media/image14.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arátula 1 nombre">
    <p:bg>
      <p:bgPr>
        <a:gradFill>
          <a:gsLst>
            <a:gs pos="0">
              <a:srgbClr val="2819E6"/>
            </a:gs>
            <a:gs pos="100000">
              <a:srgbClr val="19139D"/>
            </a:gs>
          </a:gsLst>
          <a:lin ang="5400000" scaled="1"/>
        </a:gradFill>
        <a:effectLst/>
      </p:bgPr>
    </p:bg>
    <p:spTree>
      <p:nvGrpSpPr>
        <p:cNvPr id="1" name=""/>
        <p:cNvGrpSpPr/>
        <p:nvPr/>
      </p:nvGrpSpPr>
      <p:grpSpPr>
        <a:xfrm>
          <a:off x="0" y="0"/>
          <a:ext cx="0" cy="0"/>
          <a:chOff x="0" y="0"/>
          <a:chExt cx="0" cy="0"/>
        </a:xfrm>
      </p:grpSpPr>
      <p:pic>
        <p:nvPicPr>
          <p:cNvPr id="1025" name="Picture 1" descr=" "/>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 "/>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6"/>
          <p:cNvSpPr>
            <a:spLocks noGrp="1"/>
          </p:cNvSpPr>
          <p:nvPr>
            <p:ph type="body" sz="quarter" idx="10" hasCustomPrompt="1"/>
          </p:nvPr>
        </p:nvSpPr>
        <p:spPr>
          <a:xfrm>
            <a:off x="1110930" y="3013871"/>
            <a:ext cx="9269587" cy="1314053"/>
          </a:xfrm>
          <a:prstGeom prst="rect">
            <a:avLst/>
          </a:prstGeom>
        </p:spPr>
        <p:txBody>
          <a:bodyPr/>
          <a:lstStyle>
            <a:lvl1pPr marL="0" indent="0">
              <a:buNone/>
              <a:defRPr sz="4800" b="1" i="0" baseline="0">
                <a:solidFill>
                  <a:schemeClr val="tx1"/>
                </a:solidFill>
                <a:effectLst/>
                <a:latin typeface="Poppins SemiBold" charset="0"/>
                <a:ea typeface="Poppins SemiBold" charset="0"/>
                <a:cs typeface="Poppins SemiBold" charset="0"/>
              </a:defRPr>
            </a:lvl1pPr>
            <a:lvl2pPr marL="339725" indent="0">
              <a:buNone/>
              <a:defRPr sz="3200">
                <a:solidFill>
                  <a:schemeClr val="tx1"/>
                </a:solidFill>
                <a:latin typeface="+mj-lt"/>
              </a:defRPr>
            </a:lvl2pPr>
            <a:lvl3pPr marL="573088" indent="0">
              <a:buNone/>
              <a:defRPr sz="3200">
                <a:solidFill>
                  <a:schemeClr val="tx1"/>
                </a:solidFill>
                <a:latin typeface="+mj-lt"/>
              </a:defRPr>
            </a:lvl3pPr>
            <a:lvl4pPr marL="798513" indent="0">
              <a:buNone/>
              <a:defRPr sz="3200">
                <a:solidFill>
                  <a:schemeClr val="tx1"/>
                </a:solidFill>
                <a:latin typeface="+mj-lt"/>
              </a:defRPr>
            </a:lvl4pPr>
            <a:lvl5pPr marL="1030288" indent="0">
              <a:buNone/>
              <a:defRPr sz="3200">
                <a:solidFill>
                  <a:schemeClr val="tx1"/>
                </a:solidFill>
                <a:latin typeface="+mj-lt"/>
              </a:defRPr>
            </a:lvl5pPr>
          </a:lstStyle>
          <a:p>
            <a:pPr lvl="0"/>
            <a:r>
              <a:rPr lang="es-ES" dirty="0"/>
              <a:t>[Título de la presentación]</a:t>
            </a:r>
          </a:p>
        </p:txBody>
      </p:sp>
      <p:sp>
        <p:nvSpPr>
          <p:cNvPr id="10" name="Text Placeholder 10"/>
          <p:cNvSpPr>
            <a:spLocks noGrp="1"/>
          </p:cNvSpPr>
          <p:nvPr>
            <p:ph type="body" sz="quarter" idx="15" hasCustomPrompt="1"/>
          </p:nvPr>
        </p:nvSpPr>
        <p:spPr>
          <a:xfrm>
            <a:off x="1110931" y="5237635"/>
            <a:ext cx="4795838" cy="365760"/>
          </a:xfrm>
          <a:prstGeom prst="rect">
            <a:avLst/>
          </a:prstGeom>
        </p:spPr>
        <p:txBody>
          <a:bodyPr/>
          <a:lstStyle>
            <a:lvl1pPr marL="0" indent="0">
              <a:buNone/>
              <a:defRPr sz="2000" b="0" i="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[Nombre Completo]</a:t>
            </a:r>
          </a:p>
        </p:txBody>
      </p:sp>
      <p:sp>
        <p:nvSpPr>
          <p:cNvPr id="11" name="Text Placeholder 10"/>
          <p:cNvSpPr>
            <a:spLocks noGrp="1"/>
          </p:cNvSpPr>
          <p:nvPr>
            <p:ph type="body" sz="quarter" idx="16" hasCustomPrompt="1"/>
          </p:nvPr>
        </p:nvSpPr>
        <p:spPr>
          <a:xfrm>
            <a:off x="1110931" y="5601491"/>
            <a:ext cx="4795838" cy="264160"/>
          </a:xfrm>
          <a:prstGeom prst="rect">
            <a:avLst/>
          </a:prstGeom>
        </p:spPr>
        <p:txBody>
          <a:bodyPr/>
          <a:lstStyle>
            <a:lvl1pPr marL="0" indent="0">
              <a:buNone/>
              <a:defRPr sz="14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[Role </a:t>
            </a:r>
            <a:r>
              <a:rPr lang="es-ES" dirty="0" err="1"/>
              <a:t>Title</a:t>
            </a:r>
            <a:r>
              <a:rPr lang="es-ES" dirty="0"/>
              <a:t>]</a:t>
            </a:r>
          </a:p>
        </p:txBody>
      </p:sp>
      <p:sp>
        <p:nvSpPr>
          <p:cNvPr id="12" name="Text Placeholder 10"/>
          <p:cNvSpPr>
            <a:spLocks noGrp="1"/>
          </p:cNvSpPr>
          <p:nvPr>
            <p:ph type="body" sz="quarter" idx="17" hasCustomPrompt="1"/>
          </p:nvPr>
        </p:nvSpPr>
        <p:spPr>
          <a:xfrm>
            <a:off x="1110931" y="5865651"/>
            <a:ext cx="4795838" cy="264160"/>
          </a:xfrm>
          <a:prstGeom prst="rect">
            <a:avLst/>
          </a:prstGeom>
        </p:spPr>
        <p:txBody>
          <a:bodyPr/>
          <a:lstStyle>
            <a:lvl1pPr marL="0" indent="0">
              <a:buNone/>
              <a:defRPr sz="11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vvvvvvvv@lagash.com</a:t>
            </a:r>
          </a:p>
        </p:txBody>
      </p:sp>
      <p:pic>
        <p:nvPicPr>
          <p:cNvPr id="13" name="Picture 12"/>
          <p:cNvPicPr>
            <a:picLocks noChangeAspect="1"/>
          </p:cNvPicPr>
          <p:nvPr userDrawn="1"/>
        </p:nvPicPr>
        <p:blipFill rotWithShape="1">
          <a:blip r:embed="rId3" cstate="hqprint">
            <a:biLevel thresh="25000"/>
            <a:extLst>
              <a:ext uri="{28A0092B-C50C-407E-A947-70E740481C1C}">
                <a14:useLocalDpi xmlns:a14="http://schemas.microsoft.com/office/drawing/2010/main"/>
              </a:ext>
            </a:extLst>
          </a:blip>
          <a:srcRect/>
          <a:stretch/>
        </p:blipFill>
        <p:spPr>
          <a:xfrm>
            <a:off x="877023" y="1602866"/>
            <a:ext cx="2631827" cy="968849"/>
          </a:xfrm>
          <a:prstGeom prst="rect">
            <a:avLst/>
          </a:prstGeom>
        </p:spPr>
      </p:pic>
      <p:pic>
        <p:nvPicPr>
          <p:cNvPr id="9" name="Pictur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029575" y="4036403"/>
            <a:ext cx="4159250" cy="2820848"/>
          </a:xfrm>
          <a:prstGeom prst="rect">
            <a:avLst/>
          </a:prstGeom>
        </p:spPr>
      </p:pic>
    </p:spTree>
    <p:extLst>
      <p:ext uri="{BB962C8B-B14F-4D97-AF65-F5344CB8AC3E}">
        <p14:creationId xmlns:p14="http://schemas.microsoft.com/office/powerpoint/2010/main" val="197278534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tretch>
            <a:fillRect/>
          </a:stretch>
        </p:blipFill>
        <p:spPr>
          <a:xfrm>
            <a:off x="0" y="1786"/>
            <a:ext cx="12188825" cy="6856214"/>
          </a:xfrm>
          <a:prstGeom prst="rect">
            <a:avLst/>
          </a:prstGeom>
        </p:spPr>
      </p:pic>
      <p:sp>
        <p:nvSpPr>
          <p:cNvPr id="4" name="Title 4"/>
          <p:cNvSpPr txBox="1">
            <a:spLocks/>
          </p:cNvSpPr>
          <p:nvPr userDrawn="1"/>
        </p:nvSpPr>
        <p:spPr>
          <a:xfrm>
            <a:off x="476110" y="4444999"/>
            <a:ext cx="6013589" cy="1668915"/>
          </a:xfrm>
          <a:prstGeom prst="rect">
            <a:avLst/>
          </a:prstGeom>
        </p:spPr>
        <p:txBody>
          <a:bodyPr anchor="t"/>
          <a:lstStyle>
            <a:lvl1pPr algn="l" defTabSz="912813" rtl="0" eaLnBrk="0" fontAlgn="base" hangingPunct="0">
              <a:lnSpc>
                <a:spcPct val="90000"/>
              </a:lnSpc>
              <a:spcBef>
                <a:spcPct val="0"/>
              </a:spcBef>
              <a:spcAft>
                <a:spcPct val="0"/>
              </a:spcAft>
              <a:defRPr lang="en-US" sz="4800" b="1" i="0" kern="1200" spc="-100">
                <a:ln w="3175">
                  <a:noFill/>
                </a:ln>
                <a:solidFill>
                  <a:srgbClr val="0B3CC8"/>
                </a:solidFill>
                <a:latin typeface="Poppins SemiBold" charset="0"/>
                <a:ea typeface="Poppins SemiBold" charset="0"/>
                <a:cs typeface="Poppins SemiBold" charset="0"/>
              </a:defRPr>
            </a:lvl1pPr>
            <a:lvl2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2pPr>
            <a:lvl3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3pPr>
            <a:lvl4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4pPr>
            <a:lvl5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5pPr>
            <a:lvl6pPr marL="4572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6pPr>
            <a:lvl7pPr marL="9144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7pPr>
            <a:lvl8pPr marL="13716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8pPr>
            <a:lvl9pPr marL="18288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9pPr>
          </a:lstStyle>
          <a:p>
            <a:pPr marL="0" indent="0">
              <a:lnSpc>
                <a:spcPct val="100000"/>
              </a:lnSpc>
              <a:buNone/>
            </a:pPr>
            <a:r>
              <a:rPr lang="en-US" sz="3200" b="0" dirty="0">
                <a:solidFill>
                  <a:schemeClr val="tx1"/>
                </a:solidFill>
              </a:rPr>
              <a:t>We design and build</a:t>
            </a:r>
          </a:p>
          <a:p>
            <a:pPr marL="0" indent="0">
              <a:lnSpc>
                <a:spcPct val="100000"/>
              </a:lnSpc>
              <a:buNone/>
            </a:pPr>
            <a:r>
              <a:rPr lang="en-US" sz="3200" b="0" dirty="0">
                <a:solidFill>
                  <a:schemeClr val="tx1"/>
                </a:solidFill>
              </a:rPr>
              <a:t>Unique innovative solutions</a:t>
            </a:r>
            <a:endParaRPr lang="es-AR" sz="1600" b="0" spc="0" dirty="0">
              <a:solidFill>
                <a:schemeClr val="tx1"/>
              </a:solidFill>
              <a:latin typeface="Poppins Light" panose="02000000000000000000" pitchFamily="2" charset="0"/>
              <a:cs typeface="Poppins Light" panose="02000000000000000000" pitchFamily="2" charset="0"/>
            </a:endParaRPr>
          </a:p>
        </p:txBody>
      </p:sp>
    </p:spTree>
    <p:extLst>
      <p:ext uri="{BB962C8B-B14F-4D97-AF65-F5344CB8AC3E}">
        <p14:creationId xmlns:p14="http://schemas.microsoft.com/office/powerpoint/2010/main" val="23412248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rátula 1 nombre">
    <p:bg>
      <p:bgPr>
        <a:gradFill>
          <a:gsLst>
            <a:gs pos="0">
              <a:srgbClr val="2819E6"/>
            </a:gs>
            <a:gs pos="100000">
              <a:srgbClr val="19139D"/>
            </a:gs>
          </a:gsLst>
          <a:lin ang="5400000" scaled="1"/>
        </a:gradFill>
        <a:effectLst/>
      </p:bgPr>
    </p:bg>
    <p:spTree>
      <p:nvGrpSpPr>
        <p:cNvPr id="1" name=""/>
        <p:cNvGrpSpPr/>
        <p:nvPr/>
      </p:nvGrpSpPr>
      <p:grpSpPr>
        <a:xfrm>
          <a:off x="0" y="0"/>
          <a:ext cx="0" cy="0"/>
          <a:chOff x="0" y="0"/>
          <a:chExt cx="0" cy="0"/>
        </a:xfrm>
      </p:grpSpPr>
      <p:pic>
        <p:nvPicPr>
          <p:cNvPr id="1025" name="Picture 1" descr=" "/>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 "/>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6"/>
          <p:cNvSpPr>
            <a:spLocks noGrp="1"/>
          </p:cNvSpPr>
          <p:nvPr>
            <p:ph type="body" sz="quarter" idx="10" hasCustomPrompt="1"/>
          </p:nvPr>
        </p:nvSpPr>
        <p:spPr>
          <a:xfrm>
            <a:off x="1110930" y="3013871"/>
            <a:ext cx="9269587" cy="1314053"/>
          </a:xfrm>
          <a:prstGeom prst="rect">
            <a:avLst/>
          </a:prstGeom>
        </p:spPr>
        <p:txBody>
          <a:bodyPr/>
          <a:lstStyle>
            <a:lvl1pPr marL="0" indent="0">
              <a:buNone/>
              <a:defRPr sz="4800" b="1" i="0" baseline="0">
                <a:solidFill>
                  <a:schemeClr val="tx1"/>
                </a:solidFill>
                <a:effectLst/>
                <a:latin typeface="Poppins SemiBold" charset="0"/>
                <a:ea typeface="Poppins SemiBold" charset="0"/>
                <a:cs typeface="Poppins SemiBold" charset="0"/>
              </a:defRPr>
            </a:lvl1pPr>
            <a:lvl2pPr marL="339725" indent="0">
              <a:buNone/>
              <a:defRPr sz="3200">
                <a:solidFill>
                  <a:schemeClr val="tx1"/>
                </a:solidFill>
                <a:latin typeface="+mj-lt"/>
              </a:defRPr>
            </a:lvl2pPr>
            <a:lvl3pPr marL="573088" indent="0">
              <a:buNone/>
              <a:defRPr sz="3200">
                <a:solidFill>
                  <a:schemeClr val="tx1"/>
                </a:solidFill>
                <a:latin typeface="+mj-lt"/>
              </a:defRPr>
            </a:lvl3pPr>
            <a:lvl4pPr marL="798513" indent="0">
              <a:buNone/>
              <a:defRPr sz="3200">
                <a:solidFill>
                  <a:schemeClr val="tx1"/>
                </a:solidFill>
                <a:latin typeface="+mj-lt"/>
              </a:defRPr>
            </a:lvl4pPr>
            <a:lvl5pPr marL="1030288" indent="0">
              <a:buNone/>
              <a:defRPr sz="3200">
                <a:solidFill>
                  <a:schemeClr val="tx1"/>
                </a:solidFill>
                <a:latin typeface="+mj-lt"/>
              </a:defRPr>
            </a:lvl5pPr>
          </a:lstStyle>
          <a:p>
            <a:pPr lvl="0"/>
            <a:r>
              <a:rPr lang="es-ES" dirty="0"/>
              <a:t>[Título de la presentación]</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029575" y="4036403"/>
            <a:ext cx="4159250" cy="2820848"/>
          </a:xfrm>
          <a:prstGeom prst="rect">
            <a:avLst/>
          </a:prstGeom>
        </p:spPr>
      </p:pic>
    </p:spTree>
    <p:extLst>
      <p:ext uri="{BB962C8B-B14F-4D97-AF65-F5344CB8AC3E}">
        <p14:creationId xmlns:p14="http://schemas.microsoft.com/office/powerpoint/2010/main" val="80146794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Caratula intern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30403" y="2395975"/>
            <a:ext cx="8642683" cy="1303190"/>
          </a:xfrm>
          <a:prstGeom prst="rect">
            <a:avLst/>
          </a:prstGeom>
        </p:spPr>
        <p:txBody>
          <a:bodyPr/>
          <a:lstStyle>
            <a:lvl1pPr>
              <a:defRPr sz="4800" b="1" i="0">
                <a:solidFill>
                  <a:srgbClr val="0B3CC8"/>
                </a:solidFill>
                <a:latin typeface="Poppins SemiBold" charset="0"/>
                <a:ea typeface="Poppins SemiBold" charset="0"/>
                <a:cs typeface="Poppins SemiBold" charset="0"/>
              </a:defRPr>
            </a:lvl1pPr>
          </a:lstStyle>
          <a:p>
            <a:r>
              <a:rPr lang="en-US" dirty="0" err="1"/>
              <a:t>Título</a:t>
            </a:r>
            <a:r>
              <a:rPr lang="en-US" dirty="0"/>
              <a:t> de </a:t>
            </a:r>
            <a:r>
              <a:rPr lang="en-US" dirty="0" err="1"/>
              <a:t>una</a:t>
            </a:r>
            <a:r>
              <a:rPr lang="en-US" dirty="0"/>
              <a:t> </a:t>
            </a:r>
            <a:r>
              <a:rPr lang="en-US" dirty="0" err="1"/>
              <a:t>carátula</a:t>
            </a:r>
            <a:r>
              <a:rPr lang="en-US" dirty="0"/>
              <a:t> </a:t>
            </a:r>
            <a:r>
              <a:rPr lang="en-US" dirty="0" err="1"/>
              <a:t>interna</a:t>
            </a:r>
            <a:endParaRPr lang="es-AR"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59750" y="4002504"/>
            <a:ext cx="4229075" cy="2855496"/>
          </a:xfrm>
          <a:prstGeom prst="rect">
            <a:avLst/>
          </a:prstGeom>
        </p:spPr>
      </p:pic>
    </p:spTree>
    <p:extLst>
      <p:ext uri="{BB962C8B-B14F-4D97-AF65-F5344CB8AC3E}">
        <p14:creationId xmlns:p14="http://schemas.microsoft.com/office/powerpoint/2010/main" val="218112680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666387"/>
          </a:xfrm>
        </p:spPr>
        <p:txBody>
          <a:bodyPr/>
          <a:lstStyle/>
          <a:p>
            <a:r>
              <a:rPr lang="en-US"/>
              <a:t>Click to edit Master title style</a:t>
            </a:r>
            <a:endParaRPr lang="en-US" dirty="0"/>
          </a:p>
        </p:txBody>
      </p:sp>
      <p:sp>
        <p:nvSpPr>
          <p:cNvPr id="5" name="Text Placeholder 4"/>
          <p:cNvSpPr>
            <a:spLocks noGrp="1"/>
          </p:cNvSpPr>
          <p:nvPr>
            <p:ph type="body" sz="quarter" idx="10"/>
          </p:nvPr>
        </p:nvSpPr>
        <p:spPr>
          <a:xfrm>
            <a:off x="519112" y="1447798"/>
            <a:ext cx="11149013" cy="5181601"/>
          </a:xfrm>
          <a:prstGeom prst="rect">
            <a:avLst/>
          </a:prstGeom>
        </p:spPr>
        <p:txBody>
          <a:bodyPr/>
          <a:lstStyle>
            <a:lvl1pPr marL="284163" indent="-284163">
              <a:buFont typeface="Wingdings" pitchFamily="2" charset="2"/>
              <a:buChar char=""/>
              <a:defRPr sz="4000">
                <a:latin typeface="+mn-lt"/>
              </a:defRPr>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17177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pSp>
        <p:nvGrpSpPr>
          <p:cNvPr id="7" name="Group 6"/>
          <p:cNvGrpSpPr/>
          <p:nvPr userDrawn="1"/>
        </p:nvGrpSpPr>
        <p:grpSpPr>
          <a:xfrm>
            <a:off x="494089" y="2617690"/>
            <a:ext cx="2401899" cy="361675"/>
            <a:chOff x="494089" y="2617690"/>
            <a:chExt cx="2401899" cy="361675"/>
          </a:xfrm>
        </p:grpSpPr>
        <p:sp>
          <p:nvSpPr>
            <p:cNvPr id="8" name="TextBox 7"/>
            <p:cNvSpPr txBox="1"/>
            <p:nvPr/>
          </p:nvSpPr>
          <p:spPr>
            <a:xfrm>
              <a:off x="494089" y="2617690"/>
              <a:ext cx="708527" cy="246221"/>
            </a:xfrm>
            <a:prstGeom prst="rect">
              <a:avLst/>
            </a:prstGeom>
            <a:noFill/>
          </p:spPr>
          <p:txBody>
            <a:bodyPr wrap="none" lIns="0" tIns="0" rIns="0" bIns="0" rtlCol="0">
              <a:spAutoFit/>
            </a:bodyPr>
            <a:lstStyle/>
            <a:p>
              <a:pPr eaLnBrk="1" hangingPunct="1"/>
              <a:r>
                <a:rPr lang="es-AR" sz="1600" dirty="0">
                  <a:solidFill>
                    <a:srgbClr val="739A28"/>
                  </a:solidFill>
                  <a:latin typeface="Poppins" panose="02000000000000000000" pitchFamily="2" charset="0"/>
                  <a:ea typeface="ＭＳ Ｐゴシック" charset="0"/>
                  <a:cs typeface="Poppins" panose="02000000000000000000" pitchFamily="2" charset="0"/>
                </a:rPr>
                <a:t>Cliente</a:t>
              </a:r>
              <a:endParaRPr lang="es-AR" dirty="0">
                <a:solidFill>
                  <a:srgbClr val="739A28"/>
                </a:solidFill>
                <a:latin typeface="Poppins" panose="02000000000000000000" pitchFamily="2" charset="0"/>
                <a:ea typeface="ＭＳ Ｐゴシック" charset="0"/>
                <a:cs typeface="Poppins" panose="02000000000000000000" pitchFamily="2" charset="0"/>
              </a:endParaRPr>
            </a:p>
          </p:txBody>
        </p:sp>
        <p:cxnSp>
          <p:nvCxnSpPr>
            <p:cNvPr id="9" name="Straight Connector 8"/>
            <p:cNvCxnSpPr/>
            <p:nvPr/>
          </p:nvCxnSpPr>
          <p:spPr>
            <a:xfrm>
              <a:off x="494089" y="2979365"/>
              <a:ext cx="2401899" cy="0"/>
            </a:xfrm>
            <a:prstGeom prst="line">
              <a:avLst/>
            </a:prstGeom>
            <a:ln w="28575">
              <a:solidFill>
                <a:srgbClr val="0B3CC8"/>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userDrawn="1"/>
        </p:nvGrpSpPr>
        <p:grpSpPr>
          <a:xfrm>
            <a:off x="3440487" y="2617690"/>
            <a:ext cx="2401899" cy="361675"/>
            <a:chOff x="494089" y="2617690"/>
            <a:chExt cx="2401899" cy="361675"/>
          </a:xfrm>
        </p:grpSpPr>
        <p:sp>
          <p:nvSpPr>
            <p:cNvPr id="12" name="TextBox 11"/>
            <p:cNvSpPr txBox="1"/>
            <p:nvPr/>
          </p:nvSpPr>
          <p:spPr>
            <a:xfrm>
              <a:off x="494089" y="2617690"/>
              <a:ext cx="888064" cy="246221"/>
            </a:xfrm>
            <a:prstGeom prst="rect">
              <a:avLst/>
            </a:prstGeom>
            <a:noFill/>
          </p:spPr>
          <p:txBody>
            <a:bodyPr wrap="none" lIns="0" tIns="0" rIns="0" bIns="0" rtlCol="0">
              <a:spAutoFit/>
            </a:bodyPr>
            <a:lstStyle/>
            <a:p>
              <a:pPr eaLnBrk="1" hangingPunct="1"/>
              <a:r>
                <a:rPr lang="es-AR" sz="1600" dirty="0">
                  <a:solidFill>
                    <a:srgbClr val="739A28"/>
                  </a:solidFill>
                  <a:latin typeface="Poppins" panose="02000000000000000000" pitchFamily="2" charset="0"/>
                  <a:ea typeface="ＭＳ Ｐゴシック" charset="0"/>
                  <a:cs typeface="Poppins" panose="02000000000000000000" pitchFamily="2" charset="0"/>
                </a:rPr>
                <a:t>Proyecto</a:t>
              </a:r>
            </a:p>
          </p:txBody>
        </p:sp>
        <p:cxnSp>
          <p:nvCxnSpPr>
            <p:cNvPr id="13" name="Straight Connector 12"/>
            <p:cNvCxnSpPr/>
            <p:nvPr/>
          </p:nvCxnSpPr>
          <p:spPr>
            <a:xfrm>
              <a:off x="494089" y="2979365"/>
              <a:ext cx="2401899" cy="0"/>
            </a:xfrm>
            <a:prstGeom prst="line">
              <a:avLst/>
            </a:prstGeom>
            <a:ln w="28575">
              <a:solidFill>
                <a:srgbClr val="0B3CC8"/>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15" name="Picture 19"/>
          <p:cNvPicPr>
            <a:picLocks noChangeAspect="1"/>
          </p:cNvPicPr>
          <p:nvPr userDrawn="1"/>
        </p:nvPicPr>
        <p:blipFill>
          <a:blip r:embed="rId2">
            <a:duotone>
              <a:prstClr val="black"/>
              <a:srgbClr val="19139D">
                <a:tint val="45000"/>
                <a:satMod val="400000"/>
              </a:srgbClr>
            </a:duotone>
            <a:extLst>
              <a:ext uri="{28A0092B-C50C-407E-A947-70E740481C1C}">
                <a14:useLocalDpi xmlns:a14="http://schemas.microsoft.com/office/drawing/2010/main"/>
              </a:ext>
            </a:extLst>
          </a:blip>
          <a:srcRect/>
          <a:stretch>
            <a:fillRect/>
          </a:stretch>
        </p:blipFill>
        <p:spPr bwMode="auto">
          <a:xfrm>
            <a:off x="9487813" y="3279121"/>
            <a:ext cx="283888" cy="28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7" name="Group 16"/>
          <p:cNvGrpSpPr/>
          <p:nvPr/>
        </p:nvGrpSpPr>
        <p:grpSpPr>
          <a:xfrm>
            <a:off x="9333284" y="2617690"/>
            <a:ext cx="2401899" cy="361675"/>
            <a:chOff x="494089" y="2617690"/>
            <a:chExt cx="2401899" cy="361675"/>
          </a:xfrm>
        </p:grpSpPr>
        <p:sp>
          <p:nvSpPr>
            <p:cNvPr id="21" name="TextBox 20"/>
            <p:cNvSpPr txBox="1"/>
            <p:nvPr/>
          </p:nvSpPr>
          <p:spPr>
            <a:xfrm>
              <a:off x="494089" y="2617690"/>
              <a:ext cx="687689" cy="246221"/>
            </a:xfrm>
            <a:prstGeom prst="rect">
              <a:avLst/>
            </a:prstGeom>
            <a:noFill/>
          </p:spPr>
          <p:txBody>
            <a:bodyPr wrap="none" lIns="0" tIns="0" rIns="0" bIns="0" rtlCol="0">
              <a:spAutoFit/>
            </a:bodyPr>
            <a:lstStyle/>
            <a:p>
              <a:pPr eaLnBrk="1" hangingPunct="1"/>
              <a:r>
                <a:rPr lang="es-AR" sz="1600" dirty="0">
                  <a:solidFill>
                    <a:srgbClr val="739A28"/>
                  </a:solidFill>
                  <a:latin typeface="Poppins" panose="02000000000000000000" pitchFamily="2" charset="0"/>
                  <a:ea typeface="ＭＳ Ｐゴシック" charset="0"/>
                  <a:cs typeface="Poppins" panose="02000000000000000000" pitchFamily="2" charset="0"/>
                </a:rPr>
                <a:t>Equipo</a:t>
              </a:r>
            </a:p>
          </p:txBody>
        </p:sp>
        <p:cxnSp>
          <p:nvCxnSpPr>
            <p:cNvPr id="22" name="Straight Connector 21"/>
            <p:cNvCxnSpPr/>
            <p:nvPr/>
          </p:nvCxnSpPr>
          <p:spPr>
            <a:xfrm>
              <a:off x="494089" y="2979365"/>
              <a:ext cx="2401899" cy="0"/>
            </a:xfrm>
            <a:prstGeom prst="line">
              <a:avLst/>
            </a:prstGeom>
            <a:ln w="28575">
              <a:solidFill>
                <a:srgbClr val="0B3CC8"/>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a:xfrm>
            <a:off x="6386885" y="2617690"/>
            <a:ext cx="2401899" cy="361675"/>
            <a:chOff x="494089" y="2617690"/>
            <a:chExt cx="2401899" cy="361675"/>
          </a:xfrm>
        </p:grpSpPr>
        <p:sp>
          <p:nvSpPr>
            <p:cNvPr id="25" name="TextBox 24"/>
            <p:cNvSpPr txBox="1"/>
            <p:nvPr/>
          </p:nvSpPr>
          <p:spPr>
            <a:xfrm>
              <a:off x="494089" y="2617690"/>
              <a:ext cx="668453" cy="246221"/>
            </a:xfrm>
            <a:prstGeom prst="rect">
              <a:avLst/>
            </a:prstGeom>
            <a:noFill/>
          </p:spPr>
          <p:txBody>
            <a:bodyPr wrap="none" lIns="0" tIns="0" rIns="0" bIns="0" rtlCol="0">
              <a:spAutoFit/>
            </a:bodyPr>
            <a:lstStyle/>
            <a:p>
              <a:pPr eaLnBrk="1" hangingPunct="1"/>
              <a:r>
                <a:rPr lang="es-AR" sz="1600" dirty="0">
                  <a:solidFill>
                    <a:srgbClr val="739A28"/>
                  </a:solidFill>
                  <a:latin typeface="Poppins" panose="02000000000000000000" pitchFamily="2" charset="0"/>
                  <a:ea typeface="ＭＳ Ｐゴシック" charset="0"/>
                  <a:cs typeface="Poppins" panose="02000000000000000000" pitchFamily="2" charset="0"/>
                </a:rPr>
                <a:t>Logros</a:t>
              </a:r>
            </a:p>
          </p:txBody>
        </p:sp>
        <p:cxnSp>
          <p:nvCxnSpPr>
            <p:cNvPr id="26" name="Straight Connector 25"/>
            <p:cNvCxnSpPr/>
            <p:nvPr/>
          </p:nvCxnSpPr>
          <p:spPr>
            <a:xfrm>
              <a:off x="494089" y="2979365"/>
              <a:ext cx="2401899" cy="0"/>
            </a:xfrm>
            <a:prstGeom prst="line">
              <a:avLst/>
            </a:prstGeom>
            <a:ln w="28575">
              <a:solidFill>
                <a:srgbClr val="0B3CC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8" name="Rectangle 27"/>
          <p:cNvSpPr/>
          <p:nvPr userDrawn="1"/>
        </p:nvSpPr>
        <p:spPr bwMode="auto">
          <a:xfrm>
            <a:off x="512445" y="460375"/>
            <a:ext cx="65088" cy="587375"/>
          </a:xfrm>
          <a:prstGeom prst="rect">
            <a:avLst/>
          </a:prstGeom>
          <a:solidFill>
            <a:srgbClr val="1D4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45720" rIns="45720" anchor="ctr"/>
          <a:lstStyle/>
          <a:p>
            <a:pPr algn="ctr" eaLnBrk="1" hangingPunct="1">
              <a:defRPr/>
            </a:pPr>
            <a:endParaRPr lang="es-AR" altLang="en-US">
              <a:solidFill>
                <a:schemeClr val="tx1"/>
              </a:solidFill>
              <a:latin typeface="Poppins" charset="0"/>
              <a:ea typeface="Poppins" charset="0"/>
              <a:cs typeface="Poppins" charset="0"/>
            </a:endParaRPr>
          </a:p>
        </p:txBody>
      </p:sp>
      <p:sp>
        <p:nvSpPr>
          <p:cNvPr id="32" name="Text Placeholder 2"/>
          <p:cNvSpPr>
            <a:spLocks noGrp="1"/>
          </p:cNvSpPr>
          <p:nvPr>
            <p:ph type="body" sz="quarter" idx="10" hasCustomPrompt="1"/>
          </p:nvPr>
        </p:nvSpPr>
        <p:spPr>
          <a:xfrm>
            <a:off x="726293" y="453829"/>
            <a:ext cx="7810382" cy="783908"/>
          </a:xfrm>
          <a:prstGeom prst="rect">
            <a:avLst/>
          </a:prstGeom>
        </p:spPr>
        <p:txBody>
          <a:bodyPr anchor="ctr"/>
          <a:lstStyle>
            <a:lvl1pPr marL="0" indent="0">
              <a:buNone/>
              <a:defRPr sz="3600" baseline="0">
                <a:solidFill>
                  <a:schemeClr val="tx1"/>
                </a:solidFill>
                <a:latin typeface="Poppins SemiBold" panose="02000000000000000000" pitchFamily="2" charset="0"/>
                <a:ea typeface="Poppins SemiBold" panose="02000000000000000000" pitchFamily="2" charset="0"/>
                <a:cs typeface="Poppins SemiBold" panose="02000000000000000000" pitchFamily="2" charset="0"/>
              </a:defRPr>
            </a:lvl1pPr>
          </a:lstStyle>
          <a:p>
            <a:pPr lvl="0"/>
            <a:r>
              <a:rPr lang="es-ES" dirty="0"/>
              <a:t>[Caso de uso]</a:t>
            </a:r>
          </a:p>
        </p:txBody>
      </p:sp>
      <p:sp>
        <p:nvSpPr>
          <p:cNvPr id="36" name="Text Placeholder 35"/>
          <p:cNvSpPr>
            <a:spLocks noGrp="1"/>
          </p:cNvSpPr>
          <p:nvPr>
            <p:ph type="body" sz="quarter" idx="11" hasCustomPrompt="1"/>
          </p:nvPr>
        </p:nvSpPr>
        <p:spPr>
          <a:xfrm>
            <a:off x="493713" y="1483114"/>
            <a:ext cx="5191125" cy="846137"/>
          </a:xfrm>
          <a:prstGeom prst="rect">
            <a:avLst/>
          </a:prstGeom>
        </p:spPr>
        <p:txBody>
          <a:bodyPr/>
          <a:lstStyle>
            <a:lvl1pPr marL="0" indent="0">
              <a:buNone/>
              <a:defRPr lang="es-AR" sz="2000" kern="1200" dirty="0" smtClean="0">
                <a:solidFill>
                  <a:prstClr val="black"/>
                </a:solidFill>
                <a:latin typeface="Poppins Light" panose="02000000000000000000" pitchFamily="2" charset="0"/>
                <a:ea typeface="ＭＳ Ｐゴシック" charset="0"/>
                <a:cs typeface="Poppins Light" panose="02000000000000000000" pitchFamily="2" charset="0"/>
              </a:defRPr>
            </a:lvl1pPr>
          </a:lstStyle>
          <a:p>
            <a:pPr lvl="0"/>
            <a:r>
              <a:rPr lang="es-AR" sz="2000" kern="1200" dirty="0">
                <a:solidFill>
                  <a:prstClr val="black"/>
                </a:solidFill>
                <a:latin typeface="Poppins Light" panose="02000000000000000000" pitchFamily="2" charset="0"/>
                <a:ea typeface="ＭＳ Ｐゴシック" charset="0"/>
                <a:cs typeface="Poppins Light" panose="02000000000000000000" pitchFamily="2" charset="0"/>
              </a:rPr>
              <a:t>Un cambio de 180</a:t>
            </a:r>
            <a:r>
              <a:rPr lang="es-AR" sz="2000" kern="1200" baseline="0" dirty="0">
                <a:solidFill>
                  <a:prstClr val="black"/>
                </a:solidFill>
                <a:latin typeface="Poppins Light" panose="02000000000000000000" pitchFamily="2" charset="0"/>
                <a:ea typeface="ＭＳ Ｐゴシック" charset="0"/>
                <a:cs typeface="Poppins Light" panose="02000000000000000000" pitchFamily="2" charset="0"/>
              </a:rPr>
              <a:t> </a:t>
            </a:r>
            <a:r>
              <a:rPr lang="es-AR" sz="2000" kern="1200" dirty="0">
                <a:solidFill>
                  <a:prstClr val="black"/>
                </a:solidFill>
                <a:latin typeface="Poppins Light" panose="02000000000000000000" pitchFamily="2" charset="0"/>
                <a:ea typeface="ＭＳ Ｐゴシック" charset="0"/>
                <a:cs typeface="Poppins Light" panose="02000000000000000000" pitchFamily="2" charset="0"/>
              </a:rPr>
              <a:t>que optimiza la colaboración y la comunicación interna.</a:t>
            </a:r>
            <a:endParaRPr lang="es-AR" dirty="0"/>
          </a:p>
        </p:txBody>
      </p:sp>
      <p:sp>
        <p:nvSpPr>
          <p:cNvPr id="41" name="Text Placeholder 39"/>
          <p:cNvSpPr>
            <a:spLocks noGrp="1"/>
          </p:cNvSpPr>
          <p:nvPr>
            <p:ph type="body" sz="quarter" idx="12" hasCustomPrompt="1"/>
          </p:nvPr>
        </p:nvSpPr>
        <p:spPr>
          <a:xfrm>
            <a:off x="493712" y="3152350"/>
            <a:ext cx="2402275" cy="3378104"/>
          </a:xfrm>
          <a:prstGeom prst="rect">
            <a:avLst/>
          </a:prstGeom>
        </p:spPr>
        <p:txBody>
          <a:bodyPr/>
          <a:lstStyle>
            <a:lvl1pPr>
              <a:defRPr lang="es-AR" sz="1400" kern="1200" dirty="0">
                <a:solidFill>
                  <a:schemeClr val="tx1"/>
                </a:solidFill>
                <a:latin typeface="Poppins Light" panose="02000000000000000000" pitchFamily="2" charset="0"/>
                <a:ea typeface="ＭＳ Ｐゴシック" charset="0"/>
                <a:cs typeface="Poppins Light" panose="02000000000000000000" pitchFamily="2" charset="0"/>
              </a:defRPr>
            </a:lvl1pPr>
          </a:lstStyle>
          <a:p>
            <a:pPr lvl="0"/>
            <a:r>
              <a:rPr lang="es-AR" dirty="0"/>
              <a:t>Contar quien es el cliente.</a:t>
            </a:r>
          </a:p>
          <a:p>
            <a:pPr lvl="0"/>
            <a:r>
              <a:rPr lang="es-AR" dirty="0"/>
              <a:t>Contar quien es el cliente.</a:t>
            </a:r>
          </a:p>
        </p:txBody>
      </p:sp>
      <p:sp>
        <p:nvSpPr>
          <p:cNvPr id="42" name="Text Placeholder 39"/>
          <p:cNvSpPr>
            <a:spLocks noGrp="1"/>
          </p:cNvSpPr>
          <p:nvPr>
            <p:ph type="body" sz="quarter" idx="13" hasCustomPrompt="1"/>
          </p:nvPr>
        </p:nvSpPr>
        <p:spPr>
          <a:xfrm>
            <a:off x="3440487" y="3152350"/>
            <a:ext cx="2402275" cy="3378104"/>
          </a:xfrm>
          <a:prstGeom prst="rect">
            <a:avLst/>
          </a:prstGeom>
        </p:spPr>
        <p:txBody>
          <a:bodyPr/>
          <a:lstStyle>
            <a:lvl1pPr>
              <a:defRPr lang="es-AR" sz="1400" kern="1200" baseline="0" dirty="0">
                <a:solidFill>
                  <a:schemeClr val="tx1"/>
                </a:solidFill>
                <a:latin typeface="Poppins Light" panose="02000000000000000000" pitchFamily="2" charset="0"/>
                <a:ea typeface="ＭＳ Ｐゴシック" charset="0"/>
                <a:cs typeface="Poppins Light" panose="02000000000000000000" pitchFamily="2" charset="0"/>
              </a:defRPr>
            </a:lvl1pPr>
          </a:lstStyle>
          <a:p>
            <a:pPr lvl="0"/>
            <a:r>
              <a:rPr lang="es-AR" dirty="0"/>
              <a:t>De que se trataba el proyecto</a:t>
            </a:r>
          </a:p>
          <a:p>
            <a:pPr lvl="0"/>
            <a:r>
              <a:rPr lang="es-AR" dirty="0"/>
              <a:t>De que se trataba el proyecto</a:t>
            </a:r>
          </a:p>
          <a:p>
            <a:pPr lvl="0"/>
            <a:r>
              <a:rPr lang="es-AR" dirty="0"/>
              <a:t>De que se trataba el proyecto</a:t>
            </a:r>
          </a:p>
        </p:txBody>
      </p:sp>
      <p:sp>
        <p:nvSpPr>
          <p:cNvPr id="43" name="Text Placeholder 39"/>
          <p:cNvSpPr>
            <a:spLocks noGrp="1"/>
          </p:cNvSpPr>
          <p:nvPr>
            <p:ph type="body" sz="quarter" idx="14" hasCustomPrompt="1"/>
          </p:nvPr>
        </p:nvSpPr>
        <p:spPr>
          <a:xfrm>
            <a:off x="6386509" y="3152350"/>
            <a:ext cx="2402275" cy="3378104"/>
          </a:xfrm>
          <a:prstGeom prst="rect">
            <a:avLst/>
          </a:prstGeom>
        </p:spPr>
        <p:txBody>
          <a:bodyPr/>
          <a:lstStyle>
            <a:lvl1pPr>
              <a:defRPr lang="es-AR" sz="1400" kern="1200" dirty="0">
                <a:solidFill>
                  <a:schemeClr val="tx1"/>
                </a:solidFill>
                <a:latin typeface="Poppins Light" panose="02000000000000000000" pitchFamily="2" charset="0"/>
                <a:ea typeface="ＭＳ Ｐゴシック" charset="0"/>
                <a:cs typeface="Poppins Light" panose="02000000000000000000" pitchFamily="2" charset="0"/>
              </a:defRPr>
            </a:lvl1pPr>
          </a:lstStyle>
          <a:p>
            <a:pPr lvl="0"/>
            <a:r>
              <a:rPr lang="es-AR" dirty="0"/>
              <a:t>Logro 1</a:t>
            </a:r>
          </a:p>
          <a:p>
            <a:pPr lvl="0"/>
            <a:r>
              <a:rPr lang="es-AR" dirty="0"/>
              <a:t>Logro 2</a:t>
            </a:r>
          </a:p>
          <a:p>
            <a:pPr lvl="0"/>
            <a:r>
              <a:rPr lang="es-AR" dirty="0"/>
              <a:t>Logro 3</a:t>
            </a:r>
          </a:p>
        </p:txBody>
      </p:sp>
      <p:pic>
        <p:nvPicPr>
          <p:cNvPr id="44" name="Picture 17"/>
          <p:cNvPicPr>
            <a:picLocks noChangeAspect="1"/>
          </p:cNvPicPr>
          <p:nvPr userDrawn="1"/>
        </p:nvPicPr>
        <p:blipFill>
          <a:blip r:embed="rId3">
            <a:duotone>
              <a:prstClr val="black"/>
              <a:srgbClr val="19139D">
                <a:tint val="45000"/>
                <a:satMod val="400000"/>
              </a:srgbClr>
            </a:duotone>
            <a:extLst>
              <a:ext uri="{28A0092B-C50C-407E-A947-70E740481C1C}">
                <a14:useLocalDpi xmlns:a14="http://schemas.microsoft.com/office/drawing/2010/main"/>
              </a:ext>
            </a:extLst>
          </a:blip>
          <a:srcRect/>
          <a:stretch>
            <a:fillRect/>
          </a:stretch>
        </p:blipFill>
        <p:spPr bwMode="auto">
          <a:xfrm>
            <a:off x="9487813" y="5211336"/>
            <a:ext cx="276417" cy="28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 name="Text Placeholder 39"/>
          <p:cNvSpPr>
            <a:spLocks noGrp="1"/>
          </p:cNvSpPr>
          <p:nvPr>
            <p:ph type="body" sz="quarter" idx="15" hasCustomPrompt="1"/>
          </p:nvPr>
        </p:nvSpPr>
        <p:spPr>
          <a:xfrm>
            <a:off x="9882612" y="3313566"/>
            <a:ext cx="1852572" cy="1647395"/>
          </a:xfrm>
          <a:prstGeom prst="rect">
            <a:avLst/>
          </a:prstGeom>
        </p:spPr>
        <p:txBody>
          <a:bodyPr/>
          <a:lstStyle>
            <a:lvl1pPr>
              <a:defRPr lang="es-AR" sz="1400" kern="1200" dirty="0">
                <a:solidFill>
                  <a:schemeClr val="tx1"/>
                </a:solidFill>
                <a:latin typeface="Poppins Light" panose="02000000000000000000" pitchFamily="2" charset="0"/>
                <a:ea typeface="ＭＳ Ｐゴシック" charset="0"/>
                <a:cs typeface="Poppins Light" panose="02000000000000000000" pitchFamily="2" charset="0"/>
              </a:defRPr>
            </a:lvl1pPr>
          </a:lstStyle>
          <a:p>
            <a:pPr lvl="0"/>
            <a:r>
              <a:rPr lang="es-AR" dirty="0"/>
              <a:t>Persona</a:t>
            </a:r>
          </a:p>
          <a:p>
            <a:pPr lvl="0"/>
            <a:r>
              <a:rPr lang="es-AR" dirty="0"/>
              <a:t>Persona</a:t>
            </a:r>
          </a:p>
          <a:p>
            <a:pPr lvl="0"/>
            <a:r>
              <a:rPr lang="es-AR" dirty="0"/>
              <a:t>Persona</a:t>
            </a:r>
          </a:p>
        </p:txBody>
      </p:sp>
      <p:sp>
        <p:nvSpPr>
          <p:cNvPr id="46" name="Text Placeholder 39"/>
          <p:cNvSpPr>
            <a:spLocks noGrp="1"/>
          </p:cNvSpPr>
          <p:nvPr>
            <p:ph type="body" sz="quarter" idx="16" hasCustomPrompt="1"/>
          </p:nvPr>
        </p:nvSpPr>
        <p:spPr>
          <a:xfrm>
            <a:off x="9882612" y="5217595"/>
            <a:ext cx="1852572" cy="1312859"/>
          </a:xfrm>
          <a:prstGeom prst="rect">
            <a:avLst/>
          </a:prstGeom>
        </p:spPr>
        <p:txBody>
          <a:bodyPr/>
          <a:lstStyle>
            <a:lvl1pPr>
              <a:defRPr lang="es-AR" sz="1400" kern="1200" dirty="0">
                <a:solidFill>
                  <a:schemeClr val="tx1"/>
                </a:solidFill>
                <a:latin typeface="Poppins Light" panose="02000000000000000000" pitchFamily="2" charset="0"/>
                <a:ea typeface="ＭＳ Ｐゴシック" charset="0"/>
                <a:cs typeface="Poppins Light" panose="02000000000000000000" pitchFamily="2" charset="0"/>
              </a:defRPr>
            </a:lvl1pPr>
          </a:lstStyle>
          <a:p>
            <a:pPr lvl="0"/>
            <a:r>
              <a:rPr lang="es-AR" dirty="0"/>
              <a:t>Tiempo</a:t>
            </a:r>
          </a:p>
          <a:p>
            <a:pPr lvl="0"/>
            <a:r>
              <a:rPr lang="es-AR" dirty="0"/>
              <a:t>Tiempo</a:t>
            </a:r>
          </a:p>
        </p:txBody>
      </p:sp>
    </p:spTree>
    <p:extLst>
      <p:ext uri="{BB962C8B-B14F-4D97-AF65-F5344CB8AC3E}">
        <p14:creationId xmlns:p14="http://schemas.microsoft.com/office/powerpoint/2010/main" val="23648528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grpSp>
        <p:nvGrpSpPr>
          <p:cNvPr id="7" name="Group 6"/>
          <p:cNvGrpSpPr/>
          <p:nvPr userDrawn="1"/>
        </p:nvGrpSpPr>
        <p:grpSpPr>
          <a:xfrm>
            <a:off x="494089" y="2617690"/>
            <a:ext cx="2401899" cy="361675"/>
            <a:chOff x="494089" y="2617690"/>
            <a:chExt cx="2401899" cy="361675"/>
          </a:xfrm>
        </p:grpSpPr>
        <p:sp>
          <p:nvSpPr>
            <p:cNvPr id="8" name="TextBox 7"/>
            <p:cNvSpPr txBox="1"/>
            <p:nvPr/>
          </p:nvSpPr>
          <p:spPr>
            <a:xfrm>
              <a:off x="494089" y="2617690"/>
              <a:ext cx="708527" cy="246221"/>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AR" sz="1600" b="0" i="0" u="none" strike="noStrike" kern="0" cap="none" spc="0" normalizeH="0" baseline="0" noProof="0" dirty="0">
                  <a:ln>
                    <a:noFill/>
                  </a:ln>
                  <a:solidFill>
                    <a:srgbClr val="739A28"/>
                  </a:solidFill>
                  <a:effectLst/>
                  <a:uLnTx/>
                  <a:uFillTx/>
                  <a:latin typeface="Poppins" panose="02000000000000000000" pitchFamily="2" charset="0"/>
                  <a:ea typeface="ＭＳ Ｐゴシック" charset="0"/>
                  <a:cs typeface="Poppins" panose="02000000000000000000" pitchFamily="2" charset="0"/>
                </a:rPr>
                <a:t>Cliente</a:t>
              </a:r>
              <a:endParaRPr kumimoji="0" lang="es-AR" sz="1800" b="0" i="0" u="none" strike="noStrike" kern="0" cap="none" spc="0" normalizeH="0" baseline="0" noProof="0" dirty="0">
                <a:ln>
                  <a:noFill/>
                </a:ln>
                <a:solidFill>
                  <a:srgbClr val="739A28"/>
                </a:solidFill>
                <a:effectLst/>
                <a:uLnTx/>
                <a:uFillTx/>
                <a:latin typeface="Poppins" panose="02000000000000000000" pitchFamily="2" charset="0"/>
                <a:ea typeface="ＭＳ Ｐゴシック" charset="0"/>
                <a:cs typeface="Poppins" panose="02000000000000000000" pitchFamily="2" charset="0"/>
              </a:endParaRPr>
            </a:p>
          </p:txBody>
        </p:sp>
        <p:cxnSp>
          <p:nvCxnSpPr>
            <p:cNvPr id="9" name="Straight Connector 8"/>
            <p:cNvCxnSpPr/>
            <p:nvPr/>
          </p:nvCxnSpPr>
          <p:spPr>
            <a:xfrm>
              <a:off x="494089" y="2979365"/>
              <a:ext cx="2401899" cy="0"/>
            </a:xfrm>
            <a:prstGeom prst="line">
              <a:avLst/>
            </a:prstGeom>
            <a:noFill/>
            <a:ln w="28575" cap="flat" cmpd="sng" algn="ctr">
              <a:solidFill>
                <a:srgbClr val="0B3CC8"/>
              </a:solidFill>
              <a:prstDash val="solid"/>
              <a:headEnd type="none"/>
              <a:tailEnd type="none"/>
            </a:ln>
            <a:effectLst/>
          </p:spPr>
        </p:cxnSp>
      </p:grpSp>
      <p:grpSp>
        <p:nvGrpSpPr>
          <p:cNvPr id="11" name="Group 10"/>
          <p:cNvGrpSpPr/>
          <p:nvPr userDrawn="1"/>
        </p:nvGrpSpPr>
        <p:grpSpPr>
          <a:xfrm>
            <a:off x="3440487" y="2617690"/>
            <a:ext cx="2401899" cy="361675"/>
            <a:chOff x="494089" y="2617690"/>
            <a:chExt cx="2401899" cy="361675"/>
          </a:xfrm>
        </p:grpSpPr>
        <p:sp>
          <p:nvSpPr>
            <p:cNvPr id="12" name="TextBox 11"/>
            <p:cNvSpPr txBox="1"/>
            <p:nvPr/>
          </p:nvSpPr>
          <p:spPr>
            <a:xfrm>
              <a:off x="494089" y="2617690"/>
              <a:ext cx="888064" cy="246221"/>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AR" sz="1600" b="0" i="0" u="none" strike="noStrike" kern="0" cap="none" spc="0" normalizeH="0" baseline="0" noProof="0" dirty="0">
                  <a:ln>
                    <a:noFill/>
                  </a:ln>
                  <a:solidFill>
                    <a:srgbClr val="739A28"/>
                  </a:solidFill>
                  <a:effectLst/>
                  <a:uLnTx/>
                  <a:uFillTx/>
                  <a:latin typeface="Poppins" panose="02000000000000000000" pitchFamily="2" charset="0"/>
                  <a:ea typeface="ＭＳ Ｐゴシック" charset="0"/>
                  <a:cs typeface="Poppins" panose="02000000000000000000" pitchFamily="2" charset="0"/>
                </a:rPr>
                <a:t>Proyecto</a:t>
              </a:r>
            </a:p>
          </p:txBody>
        </p:sp>
        <p:cxnSp>
          <p:nvCxnSpPr>
            <p:cNvPr id="13" name="Straight Connector 12"/>
            <p:cNvCxnSpPr/>
            <p:nvPr/>
          </p:nvCxnSpPr>
          <p:spPr>
            <a:xfrm>
              <a:off x="494089" y="2979365"/>
              <a:ext cx="2401899" cy="0"/>
            </a:xfrm>
            <a:prstGeom prst="line">
              <a:avLst/>
            </a:prstGeom>
            <a:noFill/>
            <a:ln w="28575" cap="flat" cmpd="sng" algn="ctr">
              <a:solidFill>
                <a:srgbClr val="0B3CC8"/>
              </a:solidFill>
              <a:prstDash val="solid"/>
              <a:headEnd type="none"/>
              <a:tailEnd type="none"/>
            </a:ln>
            <a:effectLst/>
          </p:spPr>
        </p:cxnSp>
      </p:grpSp>
      <p:grpSp>
        <p:nvGrpSpPr>
          <p:cNvPr id="17" name="Group 16"/>
          <p:cNvGrpSpPr/>
          <p:nvPr/>
        </p:nvGrpSpPr>
        <p:grpSpPr>
          <a:xfrm>
            <a:off x="9333284" y="2617690"/>
            <a:ext cx="2401899" cy="361675"/>
            <a:chOff x="494089" y="2617690"/>
            <a:chExt cx="2401899" cy="361675"/>
          </a:xfrm>
        </p:grpSpPr>
        <p:sp>
          <p:nvSpPr>
            <p:cNvPr id="21" name="TextBox 20"/>
            <p:cNvSpPr txBox="1"/>
            <p:nvPr/>
          </p:nvSpPr>
          <p:spPr>
            <a:xfrm>
              <a:off x="494089" y="2617690"/>
              <a:ext cx="687689" cy="246221"/>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AR" sz="1600" b="0" i="0" u="none" strike="noStrike" kern="0" cap="none" spc="0" normalizeH="0" baseline="0" noProof="0" dirty="0">
                  <a:ln>
                    <a:noFill/>
                  </a:ln>
                  <a:solidFill>
                    <a:srgbClr val="739A28"/>
                  </a:solidFill>
                  <a:effectLst/>
                  <a:uLnTx/>
                  <a:uFillTx/>
                  <a:latin typeface="Poppins" panose="02000000000000000000" pitchFamily="2" charset="0"/>
                  <a:ea typeface="ＭＳ Ｐゴシック" charset="0"/>
                  <a:cs typeface="Poppins" panose="02000000000000000000" pitchFamily="2" charset="0"/>
                </a:rPr>
                <a:t>Equipo</a:t>
              </a:r>
            </a:p>
          </p:txBody>
        </p:sp>
        <p:cxnSp>
          <p:nvCxnSpPr>
            <p:cNvPr id="22" name="Straight Connector 21"/>
            <p:cNvCxnSpPr/>
            <p:nvPr/>
          </p:nvCxnSpPr>
          <p:spPr>
            <a:xfrm>
              <a:off x="494089" y="2979365"/>
              <a:ext cx="2401899" cy="0"/>
            </a:xfrm>
            <a:prstGeom prst="line">
              <a:avLst/>
            </a:prstGeom>
            <a:noFill/>
            <a:ln w="28575" cap="flat" cmpd="sng" algn="ctr">
              <a:solidFill>
                <a:srgbClr val="0B3CC8"/>
              </a:solidFill>
              <a:prstDash val="solid"/>
              <a:headEnd type="none"/>
              <a:tailEnd type="none"/>
            </a:ln>
            <a:effectLst/>
          </p:spPr>
        </p:cxnSp>
      </p:grpSp>
      <p:grpSp>
        <p:nvGrpSpPr>
          <p:cNvPr id="24" name="Group 23"/>
          <p:cNvGrpSpPr/>
          <p:nvPr userDrawn="1"/>
        </p:nvGrpSpPr>
        <p:grpSpPr>
          <a:xfrm>
            <a:off x="6386885" y="2617690"/>
            <a:ext cx="2401899" cy="361675"/>
            <a:chOff x="494089" y="2617690"/>
            <a:chExt cx="2401899" cy="361675"/>
          </a:xfrm>
        </p:grpSpPr>
        <p:sp>
          <p:nvSpPr>
            <p:cNvPr id="25" name="TextBox 24"/>
            <p:cNvSpPr txBox="1"/>
            <p:nvPr/>
          </p:nvSpPr>
          <p:spPr>
            <a:xfrm>
              <a:off x="494089" y="2617690"/>
              <a:ext cx="689291" cy="246221"/>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AR" sz="1600" b="0" i="0" u="none" strike="noStrike" kern="0" cap="none" spc="0" normalizeH="0" baseline="0" noProof="0" dirty="0">
                  <a:ln>
                    <a:noFill/>
                  </a:ln>
                  <a:solidFill>
                    <a:srgbClr val="739A28"/>
                  </a:solidFill>
                  <a:effectLst/>
                  <a:uLnTx/>
                  <a:uFillTx/>
                  <a:latin typeface="Poppins" panose="02000000000000000000" pitchFamily="2" charset="0"/>
                  <a:ea typeface="ＭＳ Ｐゴシック" charset="0"/>
                  <a:cs typeface="Poppins" panose="02000000000000000000" pitchFamily="2" charset="0"/>
                </a:rPr>
                <a:t>Videos</a:t>
              </a:r>
            </a:p>
          </p:txBody>
        </p:sp>
        <p:cxnSp>
          <p:nvCxnSpPr>
            <p:cNvPr id="26" name="Straight Connector 25"/>
            <p:cNvCxnSpPr/>
            <p:nvPr/>
          </p:nvCxnSpPr>
          <p:spPr>
            <a:xfrm>
              <a:off x="494089" y="2979365"/>
              <a:ext cx="2401899" cy="0"/>
            </a:xfrm>
            <a:prstGeom prst="line">
              <a:avLst/>
            </a:prstGeom>
            <a:noFill/>
            <a:ln w="28575" cap="flat" cmpd="sng" algn="ctr">
              <a:solidFill>
                <a:srgbClr val="0B3CC8"/>
              </a:solidFill>
              <a:prstDash val="solid"/>
              <a:headEnd type="none"/>
              <a:tailEnd type="none"/>
            </a:ln>
            <a:effectLst/>
          </p:spPr>
        </p:cxnSp>
      </p:grpSp>
      <p:sp>
        <p:nvSpPr>
          <p:cNvPr id="29" name="Rectangle 28"/>
          <p:cNvSpPr/>
          <p:nvPr userDrawn="1"/>
        </p:nvSpPr>
        <p:spPr bwMode="auto">
          <a:xfrm>
            <a:off x="512445" y="460375"/>
            <a:ext cx="65088" cy="587375"/>
          </a:xfrm>
          <a:prstGeom prst="rect">
            <a:avLst/>
          </a:prstGeom>
          <a:solidFill>
            <a:srgbClr val="1D4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45720" rIns="45720" anchor="ctr"/>
          <a:lstStyle/>
          <a:p>
            <a:pPr algn="ctr" eaLnBrk="1" hangingPunct="1">
              <a:defRPr/>
            </a:pPr>
            <a:endParaRPr lang="es-AR" altLang="en-US">
              <a:solidFill>
                <a:schemeClr val="tx1"/>
              </a:solidFill>
              <a:latin typeface="Poppins" charset="0"/>
              <a:ea typeface="Poppins" charset="0"/>
              <a:cs typeface="Poppins" charset="0"/>
            </a:endParaRPr>
          </a:p>
        </p:txBody>
      </p:sp>
      <p:sp>
        <p:nvSpPr>
          <p:cNvPr id="32" name="Picture Placeholder 31"/>
          <p:cNvSpPr>
            <a:spLocks noGrp="1"/>
          </p:cNvSpPr>
          <p:nvPr>
            <p:ph type="pic" sz="quarter" idx="11"/>
          </p:nvPr>
        </p:nvSpPr>
        <p:spPr>
          <a:xfrm>
            <a:off x="6386885" y="4901547"/>
            <a:ext cx="2401899" cy="1514274"/>
          </a:xfrm>
          <a:prstGeom prst="rect">
            <a:avLst/>
          </a:prstGeom>
        </p:spPr>
        <p:txBody>
          <a:bodyPr>
            <a:normAutofit/>
          </a:bodyPr>
          <a:lstStyle>
            <a:lvl1pPr marL="0" indent="0" algn="ctr">
              <a:buNone/>
              <a:defRPr sz="1600" b="1">
                <a:latin typeface="Poppins" panose="02000000000000000000" pitchFamily="2" charset="0"/>
                <a:cs typeface="Poppins" panose="02000000000000000000" pitchFamily="2" charset="0"/>
              </a:defRPr>
            </a:lvl1pPr>
          </a:lstStyle>
          <a:p>
            <a:endParaRPr lang="es-AR" dirty="0"/>
          </a:p>
          <a:p>
            <a:r>
              <a:rPr lang="es-AR" dirty="0"/>
              <a:t>Insertar</a:t>
            </a:r>
          </a:p>
          <a:p>
            <a:r>
              <a:rPr lang="es-AR" dirty="0"/>
              <a:t>Imagen</a:t>
            </a:r>
          </a:p>
        </p:txBody>
      </p:sp>
      <p:sp>
        <p:nvSpPr>
          <p:cNvPr id="33" name="Picture Placeholder 31"/>
          <p:cNvSpPr>
            <a:spLocks noGrp="1"/>
          </p:cNvSpPr>
          <p:nvPr>
            <p:ph type="pic" sz="quarter" idx="12"/>
          </p:nvPr>
        </p:nvSpPr>
        <p:spPr>
          <a:xfrm>
            <a:off x="6386885" y="3206720"/>
            <a:ext cx="2401899" cy="1514274"/>
          </a:xfrm>
          <a:prstGeom prst="rect">
            <a:avLst/>
          </a:prstGeom>
        </p:spPr>
        <p:txBody>
          <a:bodyPr>
            <a:normAutofit/>
          </a:bodyPr>
          <a:lstStyle>
            <a:lvl1pPr marL="0" indent="0" algn="ctr">
              <a:buNone/>
              <a:defRPr sz="1600" b="1">
                <a:latin typeface="Poppins" panose="02000000000000000000" pitchFamily="2" charset="0"/>
                <a:cs typeface="Poppins" panose="02000000000000000000" pitchFamily="2" charset="0"/>
              </a:defRPr>
            </a:lvl1pPr>
          </a:lstStyle>
          <a:p>
            <a:endParaRPr lang="es-AR" dirty="0"/>
          </a:p>
          <a:p>
            <a:r>
              <a:rPr lang="es-AR" dirty="0"/>
              <a:t>Insertar</a:t>
            </a:r>
          </a:p>
          <a:p>
            <a:r>
              <a:rPr lang="es-AR" dirty="0"/>
              <a:t>Imagen</a:t>
            </a:r>
          </a:p>
        </p:txBody>
      </p:sp>
      <p:pic>
        <p:nvPicPr>
          <p:cNvPr id="35" name="Picture 19"/>
          <p:cNvPicPr>
            <a:picLocks noChangeAspect="1"/>
          </p:cNvPicPr>
          <p:nvPr userDrawn="1"/>
        </p:nvPicPr>
        <p:blipFill>
          <a:blip r:embed="rId2">
            <a:duotone>
              <a:prstClr val="black"/>
              <a:srgbClr val="19139D">
                <a:tint val="45000"/>
                <a:satMod val="400000"/>
              </a:srgbClr>
            </a:duotone>
            <a:extLst>
              <a:ext uri="{28A0092B-C50C-407E-A947-70E740481C1C}">
                <a14:useLocalDpi xmlns:a14="http://schemas.microsoft.com/office/drawing/2010/main"/>
              </a:ext>
            </a:extLst>
          </a:blip>
          <a:srcRect/>
          <a:stretch>
            <a:fillRect/>
          </a:stretch>
        </p:blipFill>
        <p:spPr bwMode="auto">
          <a:xfrm>
            <a:off x="9487813" y="3279121"/>
            <a:ext cx="283888" cy="28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Text Placeholder 2"/>
          <p:cNvSpPr>
            <a:spLocks noGrp="1"/>
          </p:cNvSpPr>
          <p:nvPr>
            <p:ph type="body" sz="quarter" idx="10" hasCustomPrompt="1"/>
          </p:nvPr>
        </p:nvSpPr>
        <p:spPr>
          <a:xfrm>
            <a:off x="726293" y="453829"/>
            <a:ext cx="7810382" cy="783908"/>
          </a:xfrm>
          <a:prstGeom prst="rect">
            <a:avLst/>
          </a:prstGeom>
        </p:spPr>
        <p:txBody>
          <a:bodyPr anchor="ctr"/>
          <a:lstStyle>
            <a:lvl1pPr marL="0" indent="0">
              <a:buNone/>
              <a:defRPr sz="3600" baseline="0">
                <a:solidFill>
                  <a:schemeClr val="tx1"/>
                </a:solidFill>
                <a:latin typeface="Poppins SemiBold" panose="02000000000000000000" pitchFamily="2" charset="0"/>
                <a:ea typeface="Poppins SemiBold" panose="02000000000000000000" pitchFamily="2" charset="0"/>
                <a:cs typeface="Poppins SemiBold" panose="02000000000000000000" pitchFamily="2" charset="0"/>
              </a:defRPr>
            </a:lvl1pPr>
          </a:lstStyle>
          <a:p>
            <a:pPr lvl="0"/>
            <a:r>
              <a:rPr lang="es-ES" dirty="0"/>
              <a:t>[Caso de uso]</a:t>
            </a:r>
          </a:p>
        </p:txBody>
      </p:sp>
      <p:sp>
        <p:nvSpPr>
          <p:cNvPr id="37" name="Text Placeholder 35"/>
          <p:cNvSpPr>
            <a:spLocks noGrp="1"/>
          </p:cNvSpPr>
          <p:nvPr>
            <p:ph type="body" sz="quarter" idx="13" hasCustomPrompt="1"/>
          </p:nvPr>
        </p:nvSpPr>
        <p:spPr>
          <a:xfrm>
            <a:off x="493713" y="1483114"/>
            <a:ext cx="5191125" cy="846137"/>
          </a:xfrm>
          <a:prstGeom prst="rect">
            <a:avLst/>
          </a:prstGeom>
        </p:spPr>
        <p:txBody>
          <a:bodyPr/>
          <a:lstStyle>
            <a:lvl1pPr marL="0" indent="0">
              <a:buNone/>
              <a:defRPr lang="es-AR" sz="2000" kern="1200" dirty="0" smtClean="0">
                <a:solidFill>
                  <a:prstClr val="black"/>
                </a:solidFill>
                <a:latin typeface="Poppins Light" panose="02000000000000000000" pitchFamily="2" charset="0"/>
                <a:ea typeface="ＭＳ Ｐゴシック" charset="0"/>
                <a:cs typeface="Poppins Light" panose="02000000000000000000" pitchFamily="2" charset="0"/>
              </a:defRPr>
            </a:lvl1pPr>
          </a:lstStyle>
          <a:p>
            <a:pPr lvl="0"/>
            <a:r>
              <a:rPr lang="es-AR" sz="2000" kern="1200" dirty="0">
                <a:solidFill>
                  <a:prstClr val="black"/>
                </a:solidFill>
                <a:latin typeface="Poppins Light" panose="02000000000000000000" pitchFamily="2" charset="0"/>
                <a:ea typeface="ＭＳ Ｐゴシック" charset="0"/>
                <a:cs typeface="Poppins Light" panose="02000000000000000000" pitchFamily="2" charset="0"/>
              </a:rPr>
              <a:t>Un cambio de 180</a:t>
            </a:r>
            <a:r>
              <a:rPr lang="es-AR" sz="2000" kern="1200" baseline="0" dirty="0">
                <a:solidFill>
                  <a:prstClr val="black"/>
                </a:solidFill>
                <a:latin typeface="Poppins Light" panose="02000000000000000000" pitchFamily="2" charset="0"/>
                <a:ea typeface="ＭＳ Ｐゴシック" charset="0"/>
                <a:cs typeface="Poppins Light" panose="02000000000000000000" pitchFamily="2" charset="0"/>
              </a:rPr>
              <a:t> </a:t>
            </a:r>
            <a:r>
              <a:rPr lang="es-AR" sz="2000" kern="1200" dirty="0">
                <a:solidFill>
                  <a:prstClr val="black"/>
                </a:solidFill>
                <a:latin typeface="Poppins Light" panose="02000000000000000000" pitchFamily="2" charset="0"/>
                <a:ea typeface="ＭＳ Ｐゴシック" charset="0"/>
                <a:cs typeface="Poppins Light" panose="02000000000000000000" pitchFamily="2" charset="0"/>
              </a:rPr>
              <a:t>que optimiza la colaboración y la comunicación interna.</a:t>
            </a:r>
            <a:endParaRPr lang="es-AR" dirty="0"/>
          </a:p>
        </p:txBody>
      </p:sp>
      <p:sp>
        <p:nvSpPr>
          <p:cNvPr id="38" name="Text Placeholder 39"/>
          <p:cNvSpPr>
            <a:spLocks noGrp="1"/>
          </p:cNvSpPr>
          <p:nvPr>
            <p:ph type="body" sz="quarter" idx="14" hasCustomPrompt="1"/>
          </p:nvPr>
        </p:nvSpPr>
        <p:spPr>
          <a:xfrm>
            <a:off x="493712" y="3152350"/>
            <a:ext cx="2402275" cy="3378104"/>
          </a:xfrm>
          <a:prstGeom prst="rect">
            <a:avLst/>
          </a:prstGeom>
        </p:spPr>
        <p:txBody>
          <a:bodyPr/>
          <a:lstStyle>
            <a:lvl1pPr>
              <a:defRPr lang="es-AR" sz="1400" kern="1200" dirty="0">
                <a:solidFill>
                  <a:schemeClr val="tx1"/>
                </a:solidFill>
                <a:latin typeface="Poppins Light" panose="02000000000000000000" pitchFamily="2" charset="0"/>
                <a:ea typeface="ＭＳ Ｐゴシック" charset="0"/>
                <a:cs typeface="Poppins Light" panose="02000000000000000000" pitchFamily="2" charset="0"/>
              </a:defRPr>
            </a:lvl1pPr>
          </a:lstStyle>
          <a:p>
            <a:pPr lvl="0"/>
            <a:r>
              <a:rPr lang="es-AR" dirty="0"/>
              <a:t>Contar quien es el cliente.</a:t>
            </a:r>
          </a:p>
          <a:p>
            <a:pPr lvl="0"/>
            <a:r>
              <a:rPr lang="es-AR" dirty="0"/>
              <a:t>Contar quien es el cliente.</a:t>
            </a:r>
          </a:p>
        </p:txBody>
      </p:sp>
      <p:sp>
        <p:nvSpPr>
          <p:cNvPr id="39" name="Text Placeholder 39"/>
          <p:cNvSpPr>
            <a:spLocks noGrp="1"/>
          </p:cNvSpPr>
          <p:nvPr>
            <p:ph type="body" sz="quarter" idx="15" hasCustomPrompt="1"/>
          </p:nvPr>
        </p:nvSpPr>
        <p:spPr>
          <a:xfrm>
            <a:off x="3440487" y="3152350"/>
            <a:ext cx="2402275" cy="3378104"/>
          </a:xfrm>
          <a:prstGeom prst="rect">
            <a:avLst/>
          </a:prstGeom>
        </p:spPr>
        <p:txBody>
          <a:bodyPr/>
          <a:lstStyle>
            <a:lvl1pPr>
              <a:defRPr lang="es-AR" sz="1400" kern="1200" baseline="0" dirty="0">
                <a:solidFill>
                  <a:schemeClr val="tx1"/>
                </a:solidFill>
                <a:latin typeface="Poppins Light" panose="02000000000000000000" pitchFamily="2" charset="0"/>
                <a:ea typeface="ＭＳ Ｐゴシック" charset="0"/>
                <a:cs typeface="Poppins Light" panose="02000000000000000000" pitchFamily="2" charset="0"/>
              </a:defRPr>
            </a:lvl1pPr>
          </a:lstStyle>
          <a:p>
            <a:pPr lvl="0"/>
            <a:r>
              <a:rPr lang="es-AR" dirty="0"/>
              <a:t>De que se trataba el proyecto</a:t>
            </a:r>
          </a:p>
          <a:p>
            <a:pPr lvl="0"/>
            <a:r>
              <a:rPr lang="es-AR" dirty="0"/>
              <a:t>De que se trataba el proyecto</a:t>
            </a:r>
          </a:p>
          <a:p>
            <a:pPr lvl="0"/>
            <a:r>
              <a:rPr lang="es-AR" dirty="0"/>
              <a:t>De que se trataba el proyecto</a:t>
            </a:r>
          </a:p>
        </p:txBody>
      </p:sp>
      <p:pic>
        <p:nvPicPr>
          <p:cNvPr id="40" name="Picture 17"/>
          <p:cNvPicPr>
            <a:picLocks noChangeAspect="1"/>
          </p:cNvPicPr>
          <p:nvPr userDrawn="1"/>
        </p:nvPicPr>
        <p:blipFill>
          <a:blip r:embed="rId3">
            <a:duotone>
              <a:prstClr val="black"/>
              <a:srgbClr val="19139D">
                <a:tint val="45000"/>
                <a:satMod val="400000"/>
              </a:srgbClr>
            </a:duotone>
            <a:extLst>
              <a:ext uri="{28A0092B-C50C-407E-A947-70E740481C1C}">
                <a14:useLocalDpi xmlns:a14="http://schemas.microsoft.com/office/drawing/2010/main"/>
              </a:ext>
            </a:extLst>
          </a:blip>
          <a:srcRect/>
          <a:stretch>
            <a:fillRect/>
          </a:stretch>
        </p:blipFill>
        <p:spPr bwMode="auto">
          <a:xfrm>
            <a:off x="9487813" y="5211336"/>
            <a:ext cx="276417" cy="28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Text Placeholder 39"/>
          <p:cNvSpPr>
            <a:spLocks noGrp="1"/>
          </p:cNvSpPr>
          <p:nvPr>
            <p:ph type="body" sz="quarter" idx="16" hasCustomPrompt="1"/>
          </p:nvPr>
        </p:nvSpPr>
        <p:spPr>
          <a:xfrm>
            <a:off x="9882612" y="3313566"/>
            <a:ext cx="1852572" cy="1647395"/>
          </a:xfrm>
          <a:prstGeom prst="rect">
            <a:avLst/>
          </a:prstGeom>
        </p:spPr>
        <p:txBody>
          <a:bodyPr/>
          <a:lstStyle>
            <a:lvl1pPr>
              <a:defRPr lang="es-AR" sz="1400" kern="1200" dirty="0">
                <a:solidFill>
                  <a:schemeClr val="tx1"/>
                </a:solidFill>
                <a:latin typeface="Poppins Light" panose="02000000000000000000" pitchFamily="2" charset="0"/>
                <a:ea typeface="ＭＳ Ｐゴシック" charset="0"/>
                <a:cs typeface="Poppins Light" panose="02000000000000000000" pitchFamily="2" charset="0"/>
              </a:defRPr>
            </a:lvl1pPr>
          </a:lstStyle>
          <a:p>
            <a:pPr lvl="0"/>
            <a:r>
              <a:rPr lang="es-AR" dirty="0"/>
              <a:t>Persona</a:t>
            </a:r>
          </a:p>
          <a:p>
            <a:pPr lvl="0"/>
            <a:r>
              <a:rPr lang="es-AR" dirty="0"/>
              <a:t>Persona</a:t>
            </a:r>
          </a:p>
          <a:p>
            <a:pPr lvl="0"/>
            <a:r>
              <a:rPr lang="es-AR" dirty="0"/>
              <a:t>Persona</a:t>
            </a:r>
          </a:p>
        </p:txBody>
      </p:sp>
      <p:sp>
        <p:nvSpPr>
          <p:cNvPr id="42" name="Text Placeholder 39"/>
          <p:cNvSpPr>
            <a:spLocks noGrp="1"/>
          </p:cNvSpPr>
          <p:nvPr>
            <p:ph type="body" sz="quarter" idx="17" hasCustomPrompt="1"/>
          </p:nvPr>
        </p:nvSpPr>
        <p:spPr>
          <a:xfrm>
            <a:off x="9882612" y="5217595"/>
            <a:ext cx="1852572" cy="1312859"/>
          </a:xfrm>
          <a:prstGeom prst="rect">
            <a:avLst/>
          </a:prstGeom>
        </p:spPr>
        <p:txBody>
          <a:bodyPr/>
          <a:lstStyle>
            <a:lvl1pPr>
              <a:defRPr lang="es-AR" sz="1400" kern="1200" dirty="0">
                <a:solidFill>
                  <a:schemeClr val="tx1"/>
                </a:solidFill>
                <a:latin typeface="Poppins Light" panose="02000000000000000000" pitchFamily="2" charset="0"/>
                <a:ea typeface="ＭＳ Ｐゴシック" charset="0"/>
                <a:cs typeface="Poppins Light" panose="02000000000000000000" pitchFamily="2" charset="0"/>
              </a:defRPr>
            </a:lvl1pPr>
          </a:lstStyle>
          <a:p>
            <a:pPr lvl="0"/>
            <a:r>
              <a:rPr lang="es-AR" dirty="0"/>
              <a:t>Tiempo</a:t>
            </a:r>
          </a:p>
          <a:p>
            <a:pPr lvl="0"/>
            <a:r>
              <a:rPr lang="es-AR" dirty="0"/>
              <a:t>Tiempo</a:t>
            </a:r>
          </a:p>
        </p:txBody>
      </p:sp>
    </p:spTree>
    <p:extLst>
      <p:ext uri="{BB962C8B-B14F-4D97-AF65-F5344CB8AC3E}">
        <p14:creationId xmlns:p14="http://schemas.microsoft.com/office/powerpoint/2010/main" val="33943599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grpSp>
        <p:nvGrpSpPr>
          <p:cNvPr id="7" name="Group 6"/>
          <p:cNvGrpSpPr/>
          <p:nvPr userDrawn="1"/>
        </p:nvGrpSpPr>
        <p:grpSpPr>
          <a:xfrm>
            <a:off x="494089" y="2617690"/>
            <a:ext cx="2401899" cy="361675"/>
            <a:chOff x="494089" y="2617690"/>
            <a:chExt cx="2401899" cy="361675"/>
          </a:xfrm>
        </p:grpSpPr>
        <p:sp>
          <p:nvSpPr>
            <p:cNvPr id="8" name="TextBox 7"/>
            <p:cNvSpPr txBox="1"/>
            <p:nvPr/>
          </p:nvSpPr>
          <p:spPr>
            <a:xfrm>
              <a:off x="494089" y="2617690"/>
              <a:ext cx="708527" cy="246221"/>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AR" sz="1600" b="0" i="0" u="none" strike="noStrike" kern="0" cap="none" spc="0" normalizeH="0" baseline="0" noProof="0" dirty="0">
                  <a:ln>
                    <a:noFill/>
                  </a:ln>
                  <a:solidFill>
                    <a:srgbClr val="739A28"/>
                  </a:solidFill>
                  <a:effectLst/>
                  <a:uLnTx/>
                  <a:uFillTx/>
                  <a:latin typeface="Poppins" panose="02000000000000000000" pitchFamily="2" charset="0"/>
                  <a:ea typeface="ＭＳ Ｐゴシック" charset="0"/>
                  <a:cs typeface="Poppins" panose="02000000000000000000" pitchFamily="2" charset="0"/>
                </a:rPr>
                <a:t>Cliente</a:t>
              </a:r>
              <a:endParaRPr kumimoji="0" lang="es-AR" sz="1800" b="0" i="0" u="none" strike="noStrike" kern="0" cap="none" spc="0" normalizeH="0" baseline="0" noProof="0" dirty="0">
                <a:ln>
                  <a:noFill/>
                </a:ln>
                <a:solidFill>
                  <a:srgbClr val="739A28"/>
                </a:solidFill>
                <a:effectLst/>
                <a:uLnTx/>
                <a:uFillTx/>
                <a:latin typeface="Poppins" panose="02000000000000000000" pitchFamily="2" charset="0"/>
                <a:ea typeface="ＭＳ Ｐゴシック" charset="0"/>
                <a:cs typeface="Poppins" panose="02000000000000000000" pitchFamily="2" charset="0"/>
              </a:endParaRPr>
            </a:p>
          </p:txBody>
        </p:sp>
        <p:cxnSp>
          <p:nvCxnSpPr>
            <p:cNvPr id="9" name="Straight Connector 8"/>
            <p:cNvCxnSpPr/>
            <p:nvPr/>
          </p:nvCxnSpPr>
          <p:spPr>
            <a:xfrm>
              <a:off x="494089" y="2979365"/>
              <a:ext cx="2401899" cy="0"/>
            </a:xfrm>
            <a:prstGeom prst="line">
              <a:avLst/>
            </a:prstGeom>
            <a:noFill/>
            <a:ln w="28575" cap="flat" cmpd="sng" algn="ctr">
              <a:solidFill>
                <a:srgbClr val="0B3CC8"/>
              </a:solidFill>
              <a:prstDash val="solid"/>
              <a:headEnd type="none"/>
              <a:tailEnd type="none"/>
            </a:ln>
            <a:effectLst/>
          </p:spPr>
        </p:cxnSp>
      </p:grpSp>
      <p:grpSp>
        <p:nvGrpSpPr>
          <p:cNvPr id="11" name="Group 10"/>
          <p:cNvGrpSpPr/>
          <p:nvPr userDrawn="1"/>
        </p:nvGrpSpPr>
        <p:grpSpPr>
          <a:xfrm>
            <a:off x="3440487" y="2617690"/>
            <a:ext cx="2401899" cy="361675"/>
            <a:chOff x="494089" y="2617690"/>
            <a:chExt cx="2401899" cy="361675"/>
          </a:xfrm>
        </p:grpSpPr>
        <p:sp>
          <p:nvSpPr>
            <p:cNvPr id="12" name="TextBox 11"/>
            <p:cNvSpPr txBox="1"/>
            <p:nvPr/>
          </p:nvSpPr>
          <p:spPr>
            <a:xfrm>
              <a:off x="494089" y="2617690"/>
              <a:ext cx="888064" cy="246221"/>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AR" sz="1600" b="0" i="0" u="none" strike="noStrike" kern="0" cap="none" spc="0" normalizeH="0" baseline="0" noProof="0" dirty="0">
                  <a:ln>
                    <a:noFill/>
                  </a:ln>
                  <a:solidFill>
                    <a:srgbClr val="739A28"/>
                  </a:solidFill>
                  <a:effectLst/>
                  <a:uLnTx/>
                  <a:uFillTx/>
                  <a:latin typeface="Poppins" panose="02000000000000000000" pitchFamily="2" charset="0"/>
                  <a:ea typeface="ＭＳ Ｐゴシック" charset="0"/>
                  <a:cs typeface="Poppins" panose="02000000000000000000" pitchFamily="2" charset="0"/>
                </a:rPr>
                <a:t>Proyecto</a:t>
              </a:r>
            </a:p>
          </p:txBody>
        </p:sp>
        <p:cxnSp>
          <p:nvCxnSpPr>
            <p:cNvPr id="13" name="Straight Connector 12"/>
            <p:cNvCxnSpPr/>
            <p:nvPr/>
          </p:nvCxnSpPr>
          <p:spPr>
            <a:xfrm>
              <a:off x="494089" y="2979365"/>
              <a:ext cx="2401899" cy="0"/>
            </a:xfrm>
            <a:prstGeom prst="line">
              <a:avLst/>
            </a:prstGeom>
            <a:noFill/>
            <a:ln w="28575" cap="flat" cmpd="sng" algn="ctr">
              <a:solidFill>
                <a:srgbClr val="0B3CC8"/>
              </a:solidFill>
              <a:prstDash val="solid"/>
              <a:headEnd type="none"/>
              <a:tailEnd type="none"/>
            </a:ln>
            <a:effectLst/>
          </p:spPr>
        </p:cxnSp>
      </p:grpSp>
      <p:sp>
        <p:nvSpPr>
          <p:cNvPr id="29" name="Rectangle 28"/>
          <p:cNvSpPr/>
          <p:nvPr userDrawn="1"/>
        </p:nvSpPr>
        <p:spPr bwMode="auto">
          <a:xfrm>
            <a:off x="512445" y="460375"/>
            <a:ext cx="65088" cy="587375"/>
          </a:xfrm>
          <a:prstGeom prst="rect">
            <a:avLst/>
          </a:prstGeom>
          <a:solidFill>
            <a:srgbClr val="1D4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45720" rIns="45720" anchor="ctr"/>
          <a:lstStyle/>
          <a:p>
            <a:pPr algn="ctr" eaLnBrk="1" hangingPunct="1">
              <a:defRPr/>
            </a:pPr>
            <a:endParaRPr lang="es-AR" altLang="en-US">
              <a:solidFill>
                <a:schemeClr val="tx1"/>
              </a:solidFill>
              <a:latin typeface="Poppins" charset="0"/>
              <a:ea typeface="Poppins" charset="0"/>
              <a:cs typeface="Poppins" charset="0"/>
            </a:endParaRPr>
          </a:p>
        </p:txBody>
      </p:sp>
      <p:sp>
        <p:nvSpPr>
          <p:cNvPr id="30" name="Text Placeholder 2"/>
          <p:cNvSpPr>
            <a:spLocks noGrp="1"/>
          </p:cNvSpPr>
          <p:nvPr>
            <p:ph type="body" sz="quarter" idx="10" hasCustomPrompt="1"/>
          </p:nvPr>
        </p:nvSpPr>
        <p:spPr>
          <a:xfrm>
            <a:off x="726293" y="453829"/>
            <a:ext cx="7810382" cy="783908"/>
          </a:xfrm>
          <a:prstGeom prst="rect">
            <a:avLst/>
          </a:prstGeom>
        </p:spPr>
        <p:txBody>
          <a:bodyPr anchor="ctr"/>
          <a:lstStyle>
            <a:lvl1pPr marL="0" indent="0">
              <a:buNone/>
              <a:defRPr sz="3600" baseline="0">
                <a:solidFill>
                  <a:schemeClr val="tx1"/>
                </a:solidFill>
                <a:latin typeface="Poppins SemiBold" panose="02000000000000000000" pitchFamily="2" charset="0"/>
                <a:ea typeface="Poppins SemiBold" panose="02000000000000000000" pitchFamily="2" charset="0"/>
                <a:cs typeface="Poppins SemiBold" panose="02000000000000000000" pitchFamily="2" charset="0"/>
              </a:defRPr>
            </a:lvl1pPr>
          </a:lstStyle>
          <a:p>
            <a:pPr lvl="0"/>
            <a:r>
              <a:rPr lang="es-ES" dirty="0"/>
              <a:t>[Caso de uso]</a:t>
            </a:r>
          </a:p>
        </p:txBody>
      </p:sp>
      <p:sp>
        <p:nvSpPr>
          <p:cNvPr id="33" name="Picture Placeholder 31"/>
          <p:cNvSpPr>
            <a:spLocks noGrp="1"/>
          </p:cNvSpPr>
          <p:nvPr>
            <p:ph type="pic" sz="quarter" idx="12"/>
          </p:nvPr>
        </p:nvSpPr>
        <p:spPr>
          <a:xfrm>
            <a:off x="6386885" y="3206719"/>
            <a:ext cx="5348298" cy="3228199"/>
          </a:xfrm>
          <a:prstGeom prst="rect">
            <a:avLst/>
          </a:prstGeom>
        </p:spPr>
        <p:txBody>
          <a:bodyPr>
            <a:normAutofit/>
          </a:bodyPr>
          <a:lstStyle>
            <a:lvl1pPr marL="0" indent="0" algn="ctr">
              <a:buNone/>
              <a:defRPr sz="1600" b="1">
                <a:latin typeface="Poppins" panose="02000000000000000000" pitchFamily="2" charset="0"/>
                <a:cs typeface="Poppins" panose="02000000000000000000" pitchFamily="2" charset="0"/>
              </a:defRPr>
            </a:lvl1pPr>
          </a:lstStyle>
          <a:p>
            <a:endParaRPr lang="es-AR" dirty="0"/>
          </a:p>
          <a:p>
            <a:r>
              <a:rPr lang="es-AR" dirty="0"/>
              <a:t>Insertar</a:t>
            </a:r>
          </a:p>
          <a:p>
            <a:r>
              <a:rPr lang="es-AR" dirty="0"/>
              <a:t>Imagen</a:t>
            </a:r>
          </a:p>
        </p:txBody>
      </p:sp>
      <p:cxnSp>
        <p:nvCxnSpPr>
          <p:cNvPr id="27" name="Straight Connector 26"/>
          <p:cNvCxnSpPr/>
          <p:nvPr userDrawn="1"/>
        </p:nvCxnSpPr>
        <p:spPr>
          <a:xfrm>
            <a:off x="9333284" y="2979365"/>
            <a:ext cx="2401899" cy="0"/>
          </a:xfrm>
          <a:prstGeom prst="line">
            <a:avLst/>
          </a:prstGeom>
          <a:noFill/>
          <a:ln w="28575" cap="flat" cmpd="sng" algn="ctr">
            <a:solidFill>
              <a:srgbClr val="0B3CC8"/>
            </a:solidFill>
            <a:prstDash val="solid"/>
            <a:headEnd type="none"/>
            <a:tailEnd type="none"/>
          </a:ln>
          <a:effectLst/>
        </p:spPr>
      </p:cxnSp>
      <p:grpSp>
        <p:nvGrpSpPr>
          <p:cNvPr id="28" name="Group 27"/>
          <p:cNvGrpSpPr/>
          <p:nvPr userDrawn="1"/>
        </p:nvGrpSpPr>
        <p:grpSpPr>
          <a:xfrm>
            <a:off x="6386885" y="2617690"/>
            <a:ext cx="3592509" cy="361675"/>
            <a:chOff x="494089" y="2617690"/>
            <a:chExt cx="3592509" cy="361675"/>
          </a:xfrm>
        </p:grpSpPr>
        <p:sp>
          <p:nvSpPr>
            <p:cNvPr id="31" name="TextBox 30"/>
            <p:cNvSpPr txBox="1"/>
            <p:nvPr/>
          </p:nvSpPr>
          <p:spPr>
            <a:xfrm>
              <a:off x="494089" y="2617690"/>
              <a:ext cx="689291" cy="246221"/>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s-AR" sz="1600" b="0" i="0" u="none" strike="noStrike" kern="0" cap="none" spc="0" normalizeH="0" baseline="0" noProof="0" dirty="0">
                  <a:ln>
                    <a:noFill/>
                  </a:ln>
                  <a:solidFill>
                    <a:srgbClr val="739A28"/>
                  </a:solidFill>
                  <a:effectLst/>
                  <a:uLnTx/>
                  <a:uFillTx/>
                  <a:latin typeface="Poppins" panose="02000000000000000000" pitchFamily="2" charset="0"/>
                  <a:ea typeface="ＭＳ Ｐゴシック" charset="0"/>
                  <a:cs typeface="Poppins" panose="02000000000000000000" pitchFamily="2" charset="0"/>
                </a:rPr>
                <a:t>Videos</a:t>
              </a:r>
            </a:p>
          </p:txBody>
        </p:sp>
        <p:cxnSp>
          <p:nvCxnSpPr>
            <p:cNvPr id="34" name="Straight Connector 33"/>
            <p:cNvCxnSpPr/>
            <p:nvPr/>
          </p:nvCxnSpPr>
          <p:spPr>
            <a:xfrm>
              <a:off x="494089" y="2979365"/>
              <a:ext cx="3592509" cy="0"/>
            </a:xfrm>
            <a:prstGeom prst="line">
              <a:avLst/>
            </a:prstGeom>
            <a:noFill/>
            <a:ln w="28575" cap="flat" cmpd="sng" algn="ctr">
              <a:solidFill>
                <a:srgbClr val="0B3CC8"/>
              </a:solidFill>
              <a:prstDash val="solid"/>
              <a:headEnd type="none"/>
              <a:tailEnd type="none"/>
            </a:ln>
            <a:effectLst/>
          </p:spPr>
        </p:cxnSp>
      </p:grpSp>
      <p:sp>
        <p:nvSpPr>
          <p:cNvPr id="35" name="Text Placeholder 2"/>
          <p:cNvSpPr>
            <a:spLocks noGrp="1"/>
          </p:cNvSpPr>
          <p:nvPr>
            <p:ph type="body" sz="quarter" idx="13" hasCustomPrompt="1"/>
          </p:nvPr>
        </p:nvSpPr>
        <p:spPr>
          <a:xfrm>
            <a:off x="726293" y="453829"/>
            <a:ext cx="7810382" cy="783908"/>
          </a:xfrm>
          <a:prstGeom prst="rect">
            <a:avLst/>
          </a:prstGeom>
        </p:spPr>
        <p:txBody>
          <a:bodyPr anchor="ctr"/>
          <a:lstStyle>
            <a:lvl1pPr marL="0" indent="0">
              <a:buNone/>
              <a:defRPr sz="3600" baseline="0">
                <a:solidFill>
                  <a:schemeClr val="tx1"/>
                </a:solidFill>
                <a:latin typeface="Poppins SemiBold" panose="02000000000000000000" pitchFamily="2" charset="0"/>
                <a:ea typeface="Poppins SemiBold" panose="02000000000000000000" pitchFamily="2" charset="0"/>
                <a:cs typeface="Poppins SemiBold" panose="02000000000000000000" pitchFamily="2" charset="0"/>
              </a:defRPr>
            </a:lvl1pPr>
          </a:lstStyle>
          <a:p>
            <a:pPr lvl="0"/>
            <a:r>
              <a:rPr lang="es-ES" dirty="0"/>
              <a:t>[Caso de uso]</a:t>
            </a:r>
          </a:p>
        </p:txBody>
      </p:sp>
      <p:sp>
        <p:nvSpPr>
          <p:cNvPr id="36" name="Text Placeholder 35"/>
          <p:cNvSpPr>
            <a:spLocks noGrp="1"/>
          </p:cNvSpPr>
          <p:nvPr>
            <p:ph type="body" sz="quarter" idx="14" hasCustomPrompt="1"/>
          </p:nvPr>
        </p:nvSpPr>
        <p:spPr>
          <a:xfrm>
            <a:off x="493713" y="1483114"/>
            <a:ext cx="5191125" cy="846137"/>
          </a:xfrm>
          <a:prstGeom prst="rect">
            <a:avLst/>
          </a:prstGeom>
        </p:spPr>
        <p:txBody>
          <a:bodyPr/>
          <a:lstStyle>
            <a:lvl1pPr marL="0" indent="0">
              <a:buNone/>
              <a:defRPr lang="es-AR" sz="2000" kern="1200" dirty="0" smtClean="0">
                <a:solidFill>
                  <a:prstClr val="black"/>
                </a:solidFill>
                <a:latin typeface="Poppins Light" panose="02000000000000000000" pitchFamily="2" charset="0"/>
                <a:ea typeface="ＭＳ Ｐゴシック" charset="0"/>
                <a:cs typeface="Poppins Light" panose="02000000000000000000" pitchFamily="2" charset="0"/>
              </a:defRPr>
            </a:lvl1pPr>
          </a:lstStyle>
          <a:p>
            <a:pPr lvl="0"/>
            <a:r>
              <a:rPr lang="es-AR" sz="2000" kern="1200" dirty="0">
                <a:solidFill>
                  <a:prstClr val="black"/>
                </a:solidFill>
                <a:latin typeface="Poppins Light" panose="02000000000000000000" pitchFamily="2" charset="0"/>
                <a:ea typeface="ＭＳ Ｐゴシック" charset="0"/>
                <a:cs typeface="Poppins Light" panose="02000000000000000000" pitchFamily="2" charset="0"/>
              </a:rPr>
              <a:t>Un cambio de 180</a:t>
            </a:r>
            <a:r>
              <a:rPr lang="es-AR" sz="2000" kern="1200" baseline="0" dirty="0">
                <a:solidFill>
                  <a:prstClr val="black"/>
                </a:solidFill>
                <a:latin typeface="Poppins Light" panose="02000000000000000000" pitchFamily="2" charset="0"/>
                <a:ea typeface="ＭＳ Ｐゴシック" charset="0"/>
                <a:cs typeface="Poppins Light" panose="02000000000000000000" pitchFamily="2" charset="0"/>
              </a:rPr>
              <a:t> </a:t>
            </a:r>
            <a:r>
              <a:rPr lang="es-AR" sz="2000" kern="1200" dirty="0">
                <a:solidFill>
                  <a:prstClr val="black"/>
                </a:solidFill>
                <a:latin typeface="Poppins Light" panose="02000000000000000000" pitchFamily="2" charset="0"/>
                <a:ea typeface="ＭＳ Ｐゴシック" charset="0"/>
                <a:cs typeface="Poppins Light" panose="02000000000000000000" pitchFamily="2" charset="0"/>
              </a:rPr>
              <a:t>que optimiza la colaboración y la comunicación interna.</a:t>
            </a:r>
            <a:endParaRPr lang="es-AR" dirty="0"/>
          </a:p>
        </p:txBody>
      </p:sp>
      <p:sp>
        <p:nvSpPr>
          <p:cNvPr id="37" name="Text Placeholder 39"/>
          <p:cNvSpPr>
            <a:spLocks noGrp="1"/>
          </p:cNvSpPr>
          <p:nvPr>
            <p:ph type="body" sz="quarter" idx="15" hasCustomPrompt="1"/>
          </p:nvPr>
        </p:nvSpPr>
        <p:spPr>
          <a:xfrm>
            <a:off x="493712" y="3152350"/>
            <a:ext cx="2402275" cy="3378104"/>
          </a:xfrm>
          <a:prstGeom prst="rect">
            <a:avLst/>
          </a:prstGeom>
        </p:spPr>
        <p:txBody>
          <a:bodyPr/>
          <a:lstStyle>
            <a:lvl1pPr>
              <a:defRPr lang="es-AR" sz="1400" kern="1200" dirty="0">
                <a:solidFill>
                  <a:schemeClr val="tx1"/>
                </a:solidFill>
                <a:latin typeface="Poppins Light" panose="02000000000000000000" pitchFamily="2" charset="0"/>
                <a:ea typeface="ＭＳ Ｐゴシック" charset="0"/>
                <a:cs typeface="Poppins Light" panose="02000000000000000000" pitchFamily="2" charset="0"/>
              </a:defRPr>
            </a:lvl1pPr>
          </a:lstStyle>
          <a:p>
            <a:pPr lvl="0"/>
            <a:r>
              <a:rPr lang="es-AR" dirty="0"/>
              <a:t>Contar quien es el cliente.</a:t>
            </a:r>
          </a:p>
          <a:p>
            <a:pPr lvl="0"/>
            <a:r>
              <a:rPr lang="es-AR" dirty="0"/>
              <a:t>Contar quien es el cliente.</a:t>
            </a:r>
          </a:p>
        </p:txBody>
      </p:sp>
      <p:sp>
        <p:nvSpPr>
          <p:cNvPr id="38" name="Text Placeholder 39"/>
          <p:cNvSpPr>
            <a:spLocks noGrp="1"/>
          </p:cNvSpPr>
          <p:nvPr>
            <p:ph type="body" sz="quarter" idx="16" hasCustomPrompt="1"/>
          </p:nvPr>
        </p:nvSpPr>
        <p:spPr>
          <a:xfrm>
            <a:off x="3440487" y="3152350"/>
            <a:ext cx="2402275" cy="3378104"/>
          </a:xfrm>
          <a:prstGeom prst="rect">
            <a:avLst/>
          </a:prstGeom>
        </p:spPr>
        <p:txBody>
          <a:bodyPr/>
          <a:lstStyle>
            <a:lvl1pPr>
              <a:defRPr lang="es-AR" sz="1400" kern="1200" baseline="0" dirty="0">
                <a:solidFill>
                  <a:schemeClr val="tx1"/>
                </a:solidFill>
                <a:latin typeface="Poppins Light" panose="02000000000000000000" pitchFamily="2" charset="0"/>
                <a:ea typeface="ＭＳ Ｐゴシック" charset="0"/>
                <a:cs typeface="Poppins Light" panose="02000000000000000000" pitchFamily="2" charset="0"/>
              </a:defRPr>
            </a:lvl1pPr>
          </a:lstStyle>
          <a:p>
            <a:pPr lvl="0"/>
            <a:r>
              <a:rPr lang="es-AR" dirty="0"/>
              <a:t>De que se trataba el proyecto</a:t>
            </a:r>
          </a:p>
          <a:p>
            <a:pPr lvl="0"/>
            <a:r>
              <a:rPr lang="es-AR" dirty="0"/>
              <a:t>De que se trataba el proyecto</a:t>
            </a:r>
          </a:p>
          <a:p>
            <a:pPr lvl="0"/>
            <a:r>
              <a:rPr lang="es-AR" dirty="0"/>
              <a:t>De que se trataba el proyecto</a:t>
            </a:r>
          </a:p>
        </p:txBody>
      </p:sp>
    </p:spTree>
    <p:extLst>
      <p:ext uri="{BB962C8B-B14F-4D97-AF65-F5344CB8AC3E}">
        <p14:creationId xmlns:p14="http://schemas.microsoft.com/office/powerpoint/2010/main" val="35621797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impio">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522452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ulo y Texto">
    <p:spTree>
      <p:nvGrpSpPr>
        <p:cNvPr id="1" name=""/>
        <p:cNvGrpSpPr/>
        <p:nvPr/>
      </p:nvGrpSpPr>
      <p:grpSpPr>
        <a:xfrm>
          <a:off x="0" y="0"/>
          <a:ext cx="0" cy="0"/>
          <a:chOff x="0" y="0"/>
          <a:chExt cx="0" cy="0"/>
        </a:xfrm>
      </p:grpSpPr>
      <p:sp>
        <p:nvSpPr>
          <p:cNvPr id="4" name="Rectangle 3"/>
          <p:cNvSpPr/>
          <p:nvPr userDrawn="1"/>
        </p:nvSpPr>
        <p:spPr bwMode="auto">
          <a:xfrm>
            <a:off x="512445" y="460375"/>
            <a:ext cx="65088" cy="587375"/>
          </a:xfrm>
          <a:prstGeom prst="rect">
            <a:avLst/>
          </a:prstGeom>
          <a:solidFill>
            <a:srgbClr val="1D4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45720" rIns="45720" anchor="ctr"/>
          <a:lstStyle/>
          <a:p>
            <a:pPr algn="ctr" eaLnBrk="1" hangingPunct="1">
              <a:defRPr/>
            </a:pPr>
            <a:endParaRPr lang="es-AR" altLang="en-US">
              <a:solidFill>
                <a:schemeClr val="tx1"/>
              </a:solidFill>
              <a:latin typeface="Poppins" charset="0"/>
              <a:ea typeface="Poppins" charset="0"/>
              <a:cs typeface="Poppins" charset="0"/>
            </a:endParaRPr>
          </a:p>
        </p:txBody>
      </p:sp>
      <p:sp>
        <p:nvSpPr>
          <p:cNvPr id="3" name="Text Placeholder 2"/>
          <p:cNvSpPr>
            <a:spLocks noGrp="1"/>
          </p:cNvSpPr>
          <p:nvPr>
            <p:ph type="body" sz="quarter" idx="10" hasCustomPrompt="1"/>
          </p:nvPr>
        </p:nvSpPr>
        <p:spPr>
          <a:xfrm>
            <a:off x="726293" y="453829"/>
            <a:ext cx="11056132" cy="783908"/>
          </a:xfrm>
          <a:prstGeom prst="rect">
            <a:avLst/>
          </a:prstGeom>
        </p:spPr>
        <p:txBody>
          <a:bodyPr anchor="ctr"/>
          <a:lstStyle>
            <a:lvl1pPr marL="0" indent="0">
              <a:buNone/>
              <a:defRPr sz="3600" baseline="0">
                <a:solidFill>
                  <a:schemeClr val="bg1">
                    <a:lumMod val="95000"/>
                    <a:lumOff val="5000"/>
                  </a:schemeClr>
                </a:solidFill>
                <a:latin typeface="Poppins SemiBold" panose="02000000000000000000" pitchFamily="2" charset="0"/>
                <a:ea typeface="Poppins SemiBold" panose="02000000000000000000" pitchFamily="2" charset="0"/>
                <a:cs typeface="Poppins SemiBold" panose="02000000000000000000" pitchFamily="2" charset="0"/>
              </a:defRPr>
            </a:lvl1pPr>
          </a:lstStyle>
          <a:p>
            <a:pPr lvl="0"/>
            <a:r>
              <a:rPr lang="es-ES"/>
              <a:t>[Título </a:t>
            </a:r>
            <a:r>
              <a:rPr lang="es-ES" dirty="0"/>
              <a:t>del </a:t>
            </a:r>
            <a:r>
              <a:rPr lang="es-ES" dirty="0" err="1"/>
              <a:t>Slide</a:t>
            </a:r>
            <a:r>
              <a:rPr lang="es-ES" dirty="0"/>
              <a:t>]</a:t>
            </a:r>
          </a:p>
        </p:txBody>
      </p:sp>
      <p:sp>
        <p:nvSpPr>
          <p:cNvPr id="5" name="Text Placeholder 4"/>
          <p:cNvSpPr>
            <a:spLocks noGrp="1"/>
          </p:cNvSpPr>
          <p:nvPr>
            <p:ph type="body" sz="quarter" idx="11"/>
          </p:nvPr>
        </p:nvSpPr>
        <p:spPr>
          <a:xfrm>
            <a:off x="512445" y="1391935"/>
            <a:ext cx="10385292" cy="4524369"/>
          </a:xfrm>
          <a:prstGeom prst="rect">
            <a:avLst/>
          </a:prstGeom>
        </p:spPr>
        <p:txBody>
          <a:bodyPr/>
          <a:lstStyle>
            <a:lvl1pPr marL="0" indent="0">
              <a:buNone/>
              <a:defRPr sz="1800" baseline="0">
                <a:solidFill>
                  <a:schemeClr val="bg1">
                    <a:lumMod val="75000"/>
                    <a:lumOff val="25000"/>
                  </a:schemeClr>
                </a:solidFill>
                <a:latin typeface="Poppins Light" panose="02000000000000000000" pitchFamily="2" charset="0"/>
                <a:ea typeface="Poppins Light" panose="02000000000000000000" pitchFamily="2" charset="0"/>
                <a:cs typeface="Poppins Light" panose="02000000000000000000" pitchFamily="2" charset="0"/>
              </a:defRPr>
            </a:lvl1pPr>
            <a:lvl2pPr>
              <a:defRPr sz="1800">
                <a:solidFill>
                  <a:schemeClr val="bg1">
                    <a:lumMod val="75000"/>
                    <a:lumOff val="25000"/>
                  </a:schemeClr>
                </a:solidFill>
                <a:latin typeface="Poppins Light" panose="02000000000000000000" pitchFamily="2" charset="0"/>
                <a:ea typeface="Poppins Light" panose="02000000000000000000" pitchFamily="2" charset="0"/>
                <a:cs typeface="Poppins Light" panose="02000000000000000000" pitchFamily="2" charset="0"/>
              </a:defRPr>
            </a:lvl2pPr>
            <a:lvl3pPr>
              <a:defRPr sz="1800">
                <a:solidFill>
                  <a:schemeClr val="bg1">
                    <a:lumMod val="75000"/>
                    <a:lumOff val="25000"/>
                  </a:schemeClr>
                </a:solidFill>
                <a:latin typeface="Poppins Light" panose="02000000000000000000" pitchFamily="2" charset="0"/>
                <a:ea typeface="Poppins Light" panose="02000000000000000000" pitchFamily="2" charset="0"/>
                <a:cs typeface="Poppins Light" panose="02000000000000000000" pitchFamily="2" charset="0"/>
              </a:defRPr>
            </a:lvl3pPr>
            <a:lvl4pPr>
              <a:defRPr sz="1800">
                <a:solidFill>
                  <a:schemeClr val="bg1">
                    <a:lumMod val="75000"/>
                    <a:lumOff val="25000"/>
                  </a:schemeClr>
                </a:solidFill>
                <a:latin typeface="Poppins Light" panose="02000000000000000000" pitchFamily="2" charset="0"/>
                <a:ea typeface="Poppins Light" panose="02000000000000000000" pitchFamily="2" charset="0"/>
                <a:cs typeface="Poppins Light" panose="02000000000000000000" pitchFamily="2" charset="0"/>
              </a:defRPr>
            </a:lvl4pPr>
            <a:lvl5pPr>
              <a:defRPr sz="1800">
                <a:solidFill>
                  <a:schemeClr val="bg1">
                    <a:lumMod val="75000"/>
                    <a:lumOff val="25000"/>
                  </a:schemeClr>
                </a:solidFill>
                <a:latin typeface="Poppins Light" panose="02000000000000000000" pitchFamily="2" charset="0"/>
                <a:ea typeface="Poppins Light" panose="02000000000000000000" pitchFamily="2" charset="0"/>
                <a:cs typeface="Poppins Light" panose="02000000000000000000" pitchFamily="2" charset="0"/>
              </a:defRPr>
            </a:lvl5pPr>
          </a:lstStyle>
          <a:p>
            <a:pPr lvl="0"/>
            <a:r>
              <a:rPr lang="es-ES" dirty="0" err="1"/>
              <a:t>Click</a:t>
            </a:r>
            <a:r>
              <a:rPr lang="es-ES" dirty="0"/>
              <a:t> to </a:t>
            </a:r>
            <a:r>
              <a:rPr lang="es-ES" dirty="0" err="1"/>
              <a:t>edit</a:t>
            </a:r>
            <a:r>
              <a:rPr lang="es-ES" dirty="0"/>
              <a:t> Master </a:t>
            </a:r>
            <a:r>
              <a:rPr lang="es-ES" dirty="0" err="1"/>
              <a:t>text</a:t>
            </a:r>
            <a:r>
              <a:rPr lang="es-ES" dirty="0"/>
              <a:t> </a:t>
            </a:r>
            <a:r>
              <a:rPr lang="es-ES" dirty="0" err="1"/>
              <a:t>styles</a:t>
            </a:r>
            <a:endParaRPr lang="es-ES" dirty="0"/>
          </a:p>
          <a:p>
            <a:pPr lvl="1"/>
            <a:r>
              <a:rPr lang="es-ES" dirty="0" err="1"/>
              <a:t>Second</a:t>
            </a:r>
            <a:r>
              <a:rPr lang="es-ES" dirty="0"/>
              <a:t> </a:t>
            </a:r>
            <a:r>
              <a:rPr lang="es-ES" dirty="0" err="1"/>
              <a:t>level</a:t>
            </a:r>
            <a:endParaRPr lang="es-ES" dirty="0"/>
          </a:p>
          <a:p>
            <a:pPr lvl="2"/>
            <a:r>
              <a:rPr lang="es-ES" dirty="0" err="1"/>
              <a:t>Third</a:t>
            </a:r>
            <a:r>
              <a:rPr lang="es-ES" dirty="0"/>
              <a:t> </a:t>
            </a:r>
            <a:r>
              <a:rPr lang="es-ES" dirty="0" err="1"/>
              <a:t>level</a:t>
            </a:r>
            <a:endParaRPr lang="es-ES" dirty="0"/>
          </a:p>
          <a:p>
            <a:pPr lvl="3"/>
            <a:r>
              <a:rPr lang="es-ES" dirty="0" err="1"/>
              <a:t>Fourth</a:t>
            </a:r>
            <a:r>
              <a:rPr lang="es-ES" dirty="0"/>
              <a:t> </a:t>
            </a:r>
            <a:r>
              <a:rPr lang="es-ES" dirty="0" err="1"/>
              <a:t>level</a:t>
            </a:r>
            <a:endParaRPr lang="es-ES" dirty="0"/>
          </a:p>
          <a:p>
            <a:pPr lvl="4"/>
            <a:r>
              <a:rPr lang="es-ES" dirty="0" err="1"/>
              <a:t>Fifth</a:t>
            </a:r>
            <a:r>
              <a:rPr lang="es-ES" dirty="0"/>
              <a:t> </a:t>
            </a:r>
            <a:r>
              <a:rPr lang="es-ES" dirty="0" err="1"/>
              <a:t>level</a:t>
            </a:r>
            <a:endParaRPr lang="en-US" dirty="0"/>
          </a:p>
        </p:txBody>
      </p:sp>
      <p:sp>
        <p:nvSpPr>
          <p:cNvPr id="2" name="TextBox 1"/>
          <p:cNvSpPr txBox="1"/>
          <p:nvPr userDrawn="1"/>
        </p:nvSpPr>
        <p:spPr>
          <a:xfrm>
            <a:off x="11563643" y="6506308"/>
            <a:ext cx="65" cy="553998"/>
          </a:xfrm>
          <a:prstGeom prst="rect">
            <a:avLst/>
          </a:prstGeom>
          <a:noFill/>
        </p:spPr>
        <p:txBody>
          <a:bodyPr wrap="none" lIns="0" tIns="0" rIns="0" bIns="0" rtlCol="0">
            <a:spAutoFit/>
          </a:bodyPr>
          <a:lstStyle/>
          <a:p>
            <a:pPr eaLnBrk="1" hangingPunct="1"/>
            <a:endParaRPr lang="en-US" sz="3600" dirty="0">
              <a:latin typeface="+mj-lt"/>
              <a:ea typeface="ＭＳ Ｐゴシック" charset="0"/>
              <a:cs typeface="ＭＳ Ｐゴシック" charset="0"/>
            </a:endParaRPr>
          </a:p>
        </p:txBody>
      </p:sp>
    </p:spTree>
    <p:extLst>
      <p:ext uri="{BB962C8B-B14F-4D97-AF65-F5344CB8AC3E}">
        <p14:creationId xmlns:p14="http://schemas.microsoft.com/office/powerpoint/2010/main" val="1715337558"/>
      </p:ext>
    </p:extLst>
  </p:cSld>
  <p:clrMapOvr>
    <a:masterClrMapping/>
  </p:clrMapOvr>
  <p:transition spd="med">
    <p:fade/>
  </p:transition>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o e Imagen">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6246773" y="0"/>
            <a:ext cx="5942052" cy="6858000"/>
          </a:xfrm>
          <a:prstGeom prst="rect">
            <a:avLst/>
          </a:prstGeom>
          <a:solidFill>
            <a:srgbClr val="1E4BF0"/>
          </a:solidFill>
        </p:spPr>
        <p:txBody>
          <a:bodyPr anchor="ctr"/>
          <a:lstStyle>
            <a:lvl1pPr marL="0" indent="0" algn="ctr">
              <a:buNone/>
              <a:defRPr sz="2800">
                <a:solidFill>
                  <a:schemeClr val="bg1"/>
                </a:solidFill>
                <a:latin typeface="+mj-lt"/>
              </a:defRPr>
            </a:lvl1pPr>
          </a:lstStyle>
          <a:p>
            <a:r>
              <a:rPr lang="es-AR" dirty="0"/>
              <a:t>Agregar </a:t>
            </a:r>
          </a:p>
          <a:p>
            <a:r>
              <a:rPr lang="es-AR" dirty="0"/>
              <a:t>Foto acá</a:t>
            </a:r>
          </a:p>
        </p:txBody>
      </p:sp>
      <p:sp>
        <p:nvSpPr>
          <p:cNvPr id="4" name="Title 1"/>
          <p:cNvSpPr>
            <a:spLocks noGrp="1"/>
          </p:cNvSpPr>
          <p:nvPr>
            <p:ph type="title" hasCustomPrompt="1"/>
          </p:nvPr>
        </p:nvSpPr>
        <p:spPr>
          <a:xfrm>
            <a:off x="471365" y="493713"/>
            <a:ext cx="4913620" cy="6107113"/>
          </a:xfrm>
          <a:prstGeom prst="rect">
            <a:avLst/>
          </a:prstGeom>
        </p:spPr>
        <p:txBody>
          <a:bodyPr anchor="ctr">
            <a:noAutofit/>
          </a:bodyPr>
          <a:lstStyle>
            <a:lvl1pPr>
              <a:defRPr sz="2799" baseline="0">
                <a:solidFill>
                  <a:schemeClr val="bg1"/>
                </a:solidFill>
                <a:latin typeface="Poppins SemiBold" panose="02000000000000000000" pitchFamily="2" charset="0"/>
                <a:cs typeface="Poppins SemiBold" panose="02000000000000000000" pitchFamily="2" charset="0"/>
              </a:defRPr>
            </a:lvl1pPr>
          </a:lstStyle>
          <a:p>
            <a:r>
              <a:rPr lang="en-US" dirty="0"/>
              <a:t>[</a:t>
            </a:r>
            <a:r>
              <a:rPr lang="en-US" dirty="0" err="1"/>
              <a:t>Frase</a:t>
            </a:r>
            <a:r>
              <a:rPr lang="en-US" dirty="0"/>
              <a:t>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a:t>
            </a:r>
            <a:r>
              <a:rPr lang="en-US" dirty="0" err="1"/>
              <a:t>dolore</a:t>
            </a:r>
            <a:r>
              <a:rPr lang="en-US" dirty="0"/>
              <a:t> magna </a:t>
            </a:r>
            <a:r>
              <a:rPr lang="en-US" dirty="0" err="1"/>
              <a:t>aliquam</a:t>
            </a:r>
            <a:r>
              <a:rPr lang="en-US" dirty="0"/>
              <a:t> </a:t>
            </a:r>
            <a:r>
              <a:rPr lang="en-US" dirty="0" err="1"/>
              <a:t>erat</a:t>
            </a:r>
            <a:r>
              <a:rPr lang="en-US" dirty="0"/>
              <a:t> </a:t>
            </a:r>
            <a:r>
              <a:rPr lang="en-US" dirty="0" err="1"/>
              <a:t>volutpat</a:t>
            </a:r>
            <a:r>
              <a:rPr lang="en-US" dirty="0"/>
              <a:t>. </a:t>
            </a:r>
            <a:r>
              <a:rPr lang="en-US" dirty="0" err="1"/>
              <a:t>Ut</a:t>
            </a:r>
            <a:r>
              <a:rPr lang="en-US" dirty="0"/>
              <a: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a:t>
            </a:r>
            <a:endParaRPr lang="es-AR" dirty="0"/>
          </a:p>
        </p:txBody>
      </p:sp>
      <p:pic>
        <p:nvPicPr>
          <p:cNvPr id="5" name="Picture 1" descr=" "/>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404142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aratula 2 nombres">
    <p:bg>
      <p:bgPr>
        <a:gradFill>
          <a:gsLst>
            <a:gs pos="0">
              <a:srgbClr val="2819E6"/>
            </a:gs>
            <a:gs pos="100000">
              <a:srgbClr val="19139D"/>
            </a:gs>
          </a:gsLst>
          <a:lin ang="5400000" scaled="1"/>
        </a:gradFill>
        <a:effectLst/>
      </p:bgPr>
    </p:bg>
    <p:spTree>
      <p:nvGrpSpPr>
        <p:cNvPr id="1" name=""/>
        <p:cNvGrpSpPr/>
        <p:nvPr/>
      </p:nvGrpSpPr>
      <p:grpSpPr>
        <a:xfrm>
          <a:off x="0" y="0"/>
          <a:ext cx="0" cy="0"/>
          <a:chOff x="0" y="0"/>
          <a:chExt cx="0" cy="0"/>
        </a:xfrm>
      </p:grpSpPr>
      <p:pic>
        <p:nvPicPr>
          <p:cNvPr id="1025" name="Picture 1" descr=" "/>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 "/>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6"/>
          <p:cNvSpPr>
            <a:spLocks noGrp="1"/>
          </p:cNvSpPr>
          <p:nvPr>
            <p:ph type="body" sz="quarter" idx="10" hasCustomPrompt="1"/>
          </p:nvPr>
        </p:nvSpPr>
        <p:spPr>
          <a:xfrm>
            <a:off x="1372013" y="2247064"/>
            <a:ext cx="9341014" cy="1628112"/>
          </a:xfrm>
          <a:prstGeom prst="rect">
            <a:avLst/>
          </a:prstGeom>
        </p:spPr>
        <p:txBody>
          <a:bodyPr/>
          <a:lstStyle>
            <a:lvl1pPr marL="0" indent="0">
              <a:buNone/>
              <a:defRPr sz="4800" b="1" i="0" baseline="0">
                <a:solidFill>
                  <a:schemeClr val="tx1"/>
                </a:solidFill>
                <a:effectLst/>
                <a:latin typeface="Poppins SemiBold" charset="0"/>
                <a:ea typeface="Poppins SemiBold" charset="0"/>
                <a:cs typeface="Poppins SemiBold" charset="0"/>
              </a:defRPr>
            </a:lvl1pPr>
            <a:lvl2pPr marL="339725" indent="0">
              <a:buNone/>
              <a:defRPr sz="3200">
                <a:solidFill>
                  <a:schemeClr val="tx1"/>
                </a:solidFill>
                <a:latin typeface="+mj-lt"/>
              </a:defRPr>
            </a:lvl2pPr>
            <a:lvl3pPr marL="573088" indent="0">
              <a:buNone/>
              <a:defRPr sz="3200">
                <a:solidFill>
                  <a:schemeClr val="tx1"/>
                </a:solidFill>
                <a:latin typeface="+mj-lt"/>
              </a:defRPr>
            </a:lvl3pPr>
            <a:lvl4pPr marL="798513" indent="0">
              <a:buNone/>
              <a:defRPr sz="3200">
                <a:solidFill>
                  <a:schemeClr val="tx1"/>
                </a:solidFill>
                <a:latin typeface="+mj-lt"/>
              </a:defRPr>
            </a:lvl4pPr>
            <a:lvl5pPr marL="1030288" indent="0">
              <a:buNone/>
              <a:defRPr sz="3200">
                <a:solidFill>
                  <a:schemeClr val="tx1"/>
                </a:solidFill>
                <a:latin typeface="+mj-lt"/>
              </a:defRPr>
            </a:lvl5pPr>
          </a:lstStyle>
          <a:p>
            <a:pPr lvl="0"/>
            <a:r>
              <a:rPr lang="es-ES" dirty="0"/>
              <a:t>[Título de la presentación]</a:t>
            </a:r>
          </a:p>
        </p:txBody>
      </p:sp>
      <p:sp>
        <p:nvSpPr>
          <p:cNvPr id="7" name="Text Placeholder 10"/>
          <p:cNvSpPr>
            <a:spLocks noGrp="1"/>
          </p:cNvSpPr>
          <p:nvPr>
            <p:ph type="body" sz="quarter" idx="11" hasCustomPrompt="1"/>
          </p:nvPr>
        </p:nvSpPr>
        <p:spPr>
          <a:xfrm>
            <a:off x="5256309" y="4915772"/>
            <a:ext cx="3582891" cy="363124"/>
          </a:xfrm>
          <a:prstGeom prst="rect">
            <a:avLst/>
          </a:prstGeom>
        </p:spPr>
        <p:txBody>
          <a:bodyPr/>
          <a:lstStyle>
            <a:lvl1pPr marL="0" indent="0">
              <a:buNone/>
              <a:defRPr sz="2000" b="0" i="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[Nombre Completo]</a:t>
            </a:r>
          </a:p>
        </p:txBody>
      </p:sp>
      <p:sp>
        <p:nvSpPr>
          <p:cNvPr id="8" name="Text Placeholder 10"/>
          <p:cNvSpPr>
            <a:spLocks noGrp="1"/>
          </p:cNvSpPr>
          <p:nvPr>
            <p:ph type="body" sz="quarter" idx="12" hasCustomPrompt="1"/>
          </p:nvPr>
        </p:nvSpPr>
        <p:spPr>
          <a:xfrm>
            <a:off x="5256309" y="5278896"/>
            <a:ext cx="3582891" cy="262256"/>
          </a:xfrm>
          <a:prstGeom prst="rect">
            <a:avLst/>
          </a:prstGeom>
        </p:spPr>
        <p:txBody>
          <a:bodyPr/>
          <a:lstStyle>
            <a:lvl1pPr marL="0" indent="0">
              <a:buNone/>
              <a:defRPr sz="14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[Role </a:t>
            </a:r>
            <a:r>
              <a:rPr lang="es-ES" dirty="0" err="1"/>
              <a:t>Title</a:t>
            </a:r>
            <a:r>
              <a:rPr lang="es-ES" dirty="0"/>
              <a:t>]</a:t>
            </a:r>
          </a:p>
        </p:txBody>
      </p:sp>
      <p:sp>
        <p:nvSpPr>
          <p:cNvPr id="9" name="Text Placeholder 10"/>
          <p:cNvSpPr>
            <a:spLocks noGrp="1"/>
          </p:cNvSpPr>
          <p:nvPr>
            <p:ph type="body" sz="quarter" idx="14" hasCustomPrompt="1"/>
          </p:nvPr>
        </p:nvSpPr>
        <p:spPr>
          <a:xfrm>
            <a:off x="5256309" y="5543056"/>
            <a:ext cx="3582891" cy="262256"/>
          </a:xfrm>
          <a:prstGeom prst="rect">
            <a:avLst/>
          </a:prstGeom>
        </p:spPr>
        <p:txBody>
          <a:bodyPr/>
          <a:lstStyle>
            <a:lvl1pPr marL="0" indent="0">
              <a:buNone/>
              <a:defRPr sz="11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a:t>
            </a:r>
            <a:r>
              <a:rPr lang="es-ES" dirty="0" err="1"/>
              <a:t>alias@lagash.com</a:t>
            </a:r>
            <a:r>
              <a:rPr lang="es-ES" dirty="0"/>
              <a:t>]</a:t>
            </a:r>
          </a:p>
        </p:txBody>
      </p:sp>
      <p:sp>
        <p:nvSpPr>
          <p:cNvPr id="10" name="Text Placeholder 10"/>
          <p:cNvSpPr>
            <a:spLocks noGrp="1"/>
          </p:cNvSpPr>
          <p:nvPr>
            <p:ph type="body" sz="quarter" idx="15" hasCustomPrompt="1"/>
          </p:nvPr>
        </p:nvSpPr>
        <p:spPr>
          <a:xfrm>
            <a:off x="1372013" y="4912404"/>
            <a:ext cx="3504787" cy="368396"/>
          </a:xfrm>
          <a:prstGeom prst="rect">
            <a:avLst/>
          </a:prstGeom>
        </p:spPr>
        <p:txBody>
          <a:bodyPr/>
          <a:lstStyle>
            <a:lvl1pPr marL="0" indent="0">
              <a:buNone/>
              <a:defRPr sz="2000" b="0" i="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[Nombre Completo]</a:t>
            </a:r>
          </a:p>
        </p:txBody>
      </p:sp>
      <p:sp>
        <p:nvSpPr>
          <p:cNvPr id="11" name="Text Placeholder 10"/>
          <p:cNvSpPr>
            <a:spLocks noGrp="1"/>
          </p:cNvSpPr>
          <p:nvPr>
            <p:ph type="body" sz="quarter" idx="16" hasCustomPrompt="1"/>
          </p:nvPr>
        </p:nvSpPr>
        <p:spPr>
          <a:xfrm>
            <a:off x="1372013" y="5276992"/>
            <a:ext cx="3504787" cy="266064"/>
          </a:xfrm>
          <a:prstGeom prst="rect">
            <a:avLst/>
          </a:prstGeom>
        </p:spPr>
        <p:txBody>
          <a:bodyPr/>
          <a:lstStyle>
            <a:lvl1pPr marL="0" indent="0">
              <a:buNone/>
              <a:defRPr sz="14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[Role </a:t>
            </a:r>
            <a:r>
              <a:rPr lang="es-ES" dirty="0" err="1"/>
              <a:t>Title</a:t>
            </a:r>
            <a:r>
              <a:rPr lang="es-ES" dirty="0"/>
              <a:t>]</a:t>
            </a:r>
          </a:p>
        </p:txBody>
      </p:sp>
      <p:sp>
        <p:nvSpPr>
          <p:cNvPr id="12" name="Text Placeholder 10"/>
          <p:cNvSpPr>
            <a:spLocks noGrp="1"/>
          </p:cNvSpPr>
          <p:nvPr>
            <p:ph type="body" sz="quarter" idx="17" hasCustomPrompt="1"/>
          </p:nvPr>
        </p:nvSpPr>
        <p:spPr>
          <a:xfrm>
            <a:off x="1372013" y="5541152"/>
            <a:ext cx="3504787" cy="266064"/>
          </a:xfrm>
          <a:prstGeom prst="rect">
            <a:avLst/>
          </a:prstGeom>
        </p:spPr>
        <p:txBody>
          <a:bodyPr/>
          <a:lstStyle>
            <a:lvl1pPr marL="0" indent="0">
              <a:buNone/>
              <a:defRPr sz="11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a:t>
            </a:r>
            <a:r>
              <a:rPr lang="es-ES" dirty="0" err="1"/>
              <a:t>alias@lagash.com</a:t>
            </a:r>
            <a:r>
              <a:rPr lang="es-ES" dirty="0"/>
              <a:t>]</a:t>
            </a: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540493" y="4040657"/>
            <a:ext cx="3359300" cy="2278313"/>
          </a:xfrm>
          <a:prstGeom prst="rect">
            <a:avLst/>
          </a:prstGeom>
        </p:spPr>
      </p:pic>
      <p:pic>
        <p:nvPicPr>
          <p:cNvPr id="15" name="Picture 14"/>
          <p:cNvPicPr>
            <a:picLocks noChangeAspect="1"/>
          </p:cNvPicPr>
          <p:nvPr userDrawn="1"/>
        </p:nvPicPr>
        <p:blipFill rotWithShape="1">
          <a:blip r:embed="rId4" cstate="hqprint">
            <a:biLevel thresh="25000"/>
            <a:extLst>
              <a:ext uri="{28A0092B-C50C-407E-A947-70E740481C1C}">
                <a14:useLocalDpi xmlns:a14="http://schemas.microsoft.com/office/drawing/2010/main"/>
              </a:ext>
            </a:extLst>
          </a:blip>
          <a:srcRect/>
          <a:stretch/>
        </p:blipFill>
        <p:spPr>
          <a:xfrm>
            <a:off x="1262786" y="579229"/>
            <a:ext cx="2631827" cy="968849"/>
          </a:xfrm>
          <a:prstGeom prst="rect">
            <a:avLst/>
          </a:prstGeom>
        </p:spPr>
      </p:pic>
      <p:pic>
        <p:nvPicPr>
          <p:cNvPr id="16" name="Picture 1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029575" y="4036403"/>
            <a:ext cx="4159250" cy="2820848"/>
          </a:xfrm>
          <a:prstGeom prst="rect">
            <a:avLst/>
          </a:prstGeom>
        </p:spPr>
      </p:pic>
    </p:spTree>
    <p:extLst>
      <p:ext uri="{BB962C8B-B14F-4D97-AF65-F5344CB8AC3E}">
        <p14:creationId xmlns:p14="http://schemas.microsoft.com/office/powerpoint/2010/main" val="259600075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sp>
        <p:nvSpPr>
          <p:cNvPr id="2" name="Rectangle 1"/>
          <p:cNvSpPr/>
          <p:nvPr userDrawn="1"/>
        </p:nvSpPr>
        <p:spPr>
          <a:xfrm>
            <a:off x="301969" y="5373171"/>
            <a:ext cx="3528530" cy="523220"/>
          </a:xfrm>
          <a:prstGeom prst="rect">
            <a:avLst/>
          </a:prstGeom>
        </p:spPr>
        <p:txBody>
          <a:bodyPr wrap="none">
            <a:spAutoFit/>
          </a:bodyPr>
          <a:lstStyle/>
          <a:p>
            <a:pPr lvl="0"/>
            <a:r>
              <a:rPr lang="es-ES" sz="2800" dirty="0" err="1">
                <a:latin typeface="Poppins Medium" panose="02000000000000000000" pitchFamily="2" charset="0"/>
                <a:cs typeface="Poppins Medium" panose="02000000000000000000" pitchFamily="2" charset="0"/>
              </a:rPr>
              <a:t>Let’s</a:t>
            </a:r>
            <a:r>
              <a:rPr lang="es-ES" sz="2800" dirty="0">
                <a:latin typeface="Poppins Medium" panose="02000000000000000000" pitchFamily="2" charset="0"/>
                <a:cs typeface="Poppins Medium" panose="02000000000000000000" pitchFamily="2" charset="0"/>
              </a:rPr>
              <a:t> </a:t>
            </a:r>
            <a:r>
              <a:rPr lang="es-ES" sz="2800" dirty="0" err="1">
                <a:latin typeface="Poppins Medium" panose="02000000000000000000" pitchFamily="2" charset="0"/>
                <a:cs typeface="Poppins Medium" panose="02000000000000000000" pitchFamily="2" charset="0"/>
              </a:rPr>
              <a:t>keep</a:t>
            </a:r>
            <a:r>
              <a:rPr lang="es-ES" sz="2800" dirty="0">
                <a:latin typeface="Poppins Medium" panose="02000000000000000000" pitchFamily="2" charset="0"/>
                <a:cs typeface="Poppins Medium" panose="02000000000000000000" pitchFamily="2" charset="0"/>
              </a:rPr>
              <a:t> in </a:t>
            </a:r>
            <a:r>
              <a:rPr lang="es-ES" sz="2800" dirty="0" err="1">
                <a:latin typeface="Poppins Medium" panose="02000000000000000000" pitchFamily="2" charset="0"/>
                <a:cs typeface="Poppins Medium" panose="02000000000000000000" pitchFamily="2" charset="0"/>
              </a:rPr>
              <a:t>touch</a:t>
            </a:r>
            <a:endParaRPr lang="es-ES" sz="2800" dirty="0">
              <a:latin typeface="Poppins Medium" panose="02000000000000000000" pitchFamily="2" charset="0"/>
              <a:cs typeface="Poppins Medium" panose="02000000000000000000" pitchFamily="2" charset="0"/>
            </a:endParaRPr>
          </a:p>
        </p:txBody>
      </p:sp>
    </p:spTree>
    <p:extLst>
      <p:ext uri="{BB962C8B-B14F-4D97-AF65-F5344CB8AC3E}">
        <p14:creationId xmlns:p14="http://schemas.microsoft.com/office/powerpoint/2010/main" val="88892806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50 Texto / 50 Imagen">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246773" y="0"/>
            <a:ext cx="5942052" cy="6858000"/>
          </a:xfrm>
          <a:prstGeom prst="rect">
            <a:avLst/>
          </a:prstGeom>
          <a:solidFill>
            <a:srgbClr val="1E4BF0"/>
          </a:solidFill>
        </p:spPr>
        <p:txBody>
          <a:bodyPr anchor="ctr"/>
          <a:lstStyle>
            <a:lvl1pPr algn="ctr">
              <a:defRPr sz="6598">
                <a:solidFill>
                  <a:schemeClr val="bg1"/>
                </a:solidFill>
              </a:defRPr>
            </a:lvl1pPr>
          </a:lstStyle>
          <a:p>
            <a:r>
              <a:rPr lang="es-AR"/>
              <a:t>Agregar Foto </a:t>
            </a:r>
            <a:r>
              <a:rPr lang="es-AR" err="1"/>
              <a:t>aca</a:t>
            </a:r>
            <a:endParaRPr lang="es-AR"/>
          </a:p>
        </p:txBody>
      </p:sp>
      <p:sp>
        <p:nvSpPr>
          <p:cNvPr id="5" name="Title 1"/>
          <p:cNvSpPr>
            <a:spLocks noGrp="1"/>
          </p:cNvSpPr>
          <p:nvPr>
            <p:ph type="title" hasCustomPrompt="1"/>
          </p:nvPr>
        </p:nvSpPr>
        <p:spPr>
          <a:xfrm>
            <a:off x="471365" y="493713"/>
            <a:ext cx="4913620" cy="6107113"/>
          </a:xfrm>
          <a:prstGeom prst="rect">
            <a:avLst/>
          </a:prstGeom>
        </p:spPr>
        <p:txBody>
          <a:bodyPr anchor="ctr">
            <a:noAutofit/>
          </a:bodyPr>
          <a:lstStyle>
            <a:lvl1pPr>
              <a:defRPr sz="2799" baseline="0">
                <a:solidFill>
                  <a:schemeClr val="bg1"/>
                </a:solidFill>
                <a:latin typeface="Poppins SemiBold" panose="02000000000000000000" pitchFamily="2" charset="0"/>
                <a:cs typeface="Poppins SemiBold" panose="02000000000000000000" pitchFamily="2" charset="0"/>
              </a:defRPr>
            </a:lvl1pPr>
          </a:lstStyle>
          <a:p>
            <a:r>
              <a:rPr lang="en-US" dirty="0"/>
              <a:t>[</a:t>
            </a:r>
            <a:r>
              <a:rPr lang="en-US" dirty="0" err="1"/>
              <a:t>Frase</a:t>
            </a:r>
            <a:r>
              <a:rPr lang="en-US" dirty="0"/>
              <a:t>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a:t>
            </a:r>
            <a:r>
              <a:rPr lang="en-US" dirty="0" err="1"/>
              <a:t>dolore</a:t>
            </a:r>
            <a:r>
              <a:rPr lang="en-US" dirty="0"/>
              <a:t> magna </a:t>
            </a:r>
            <a:r>
              <a:rPr lang="en-US" dirty="0" err="1"/>
              <a:t>aliquam</a:t>
            </a:r>
            <a:r>
              <a:rPr lang="en-US" dirty="0"/>
              <a:t> </a:t>
            </a:r>
            <a:r>
              <a:rPr lang="en-US" dirty="0" err="1"/>
              <a:t>erat</a:t>
            </a:r>
            <a:r>
              <a:rPr lang="en-US" dirty="0"/>
              <a:t> </a:t>
            </a:r>
            <a:r>
              <a:rPr lang="en-US" dirty="0" err="1"/>
              <a:t>volutpat</a:t>
            </a:r>
            <a:r>
              <a:rPr lang="en-US" dirty="0"/>
              <a:t>. </a:t>
            </a:r>
            <a:r>
              <a:rPr lang="en-US" dirty="0" err="1"/>
              <a:t>Ut</a:t>
            </a:r>
            <a:r>
              <a:rPr lang="en-US" dirty="0"/>
              <a: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a:t>
            </a:r>
            <a:endParaRPr lang="es-AR" dirty="0"/>
          </a:p>
        </p:txBody>
      </p:sp>
      <p:pic>
        <p:nvPicPr>
          <p:cNvPr id="2049" name="Picture 1" descr=" "/>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userDrawn="1"/>
        </p:nvSpPr>
        <p:spPr>
          <a:xfrm>
            <a:off x="497676" y="6633569"/>
            <a:ext cx="2265454" cy="153888"/>
          </a:xfrm>
          <a:prstGeom prst="rect">
            <a:avLst/>
          </a:prstGeom>
          <a:solidFill>
            <a:schemeClr val="tx1"/>
          </a:solidFill>
        </p:spPr>
        <p:txBody>
          <a:bodyPr wrap="square" lIns="0" tIns="0" rIns="0" bIns="0" rtlCol="0">
            <a:spAutoFit/>
          </a:bodyPr>
          <a:lstStyle/>
          <a:p>
            <a:pPr marL="0" marR="0" lvl="0" indent="0" algn="l" defTabSz="912813"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err="1">
                <a:ln>
                  <a:noFill/>
                </a:ln>
                <a:solidFill>
                  <a:srgbClr val="1D4BF1"/>
                </a:solidFill>
                <a:effectLst/>
                <a:uLnTx/>
                <a:uFillTx/>
                <a:latin typeface="Poppins" charset="0"/>
                <a:ea typeface="Poppins" charset="0"/>
                <a:cs typeface="Poppins" charset="0"/>
              </a:rPr>
              <a:t>lagash.com</a:t>
            </a:r>
            <a:endParaRPr kumimoji="0" lang="en-US" sz="2800" b="0" i="0" u="none" strike="noStrike" kern="1200" cap="none" spc="0" normalizeH="0" baseline="0" noProof="0">
              <a:ln>
                <a:noFill/>
              </a:ln>
              <a:solidFill>
                <a:srgbClr val="1D4BF1"/>
              </a:solidFill>
              <a:effectLst/>
              <a:uLnTx/>
              <a:uFillTx/>
              <a:latin typeface="Poppins" charset="0"/>
              <a:ea typeface="Poppins" charset="0"/>
              <a:cs typeface="Poppins" charset="0"/>
            </a:endParaRPr>
          </a:p>
        </p:txBody>
      </p:sp>
    </p:spTree>
    <p:extLst>
      <p:ext uri="{BB962C8B-B14F-4D97-AF65-F5344CB8AC3E}">
        <p14:creationId xmlns:p14="http://schemas.microsoft.com/office/powerpoint/2010/main" val="170668112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lide Generico">
    <p:spTree>
      <p:nvGrpSpPr>
        <p:cNvPr id="1" name=""/>
        <p:cNvGrpSpPr/>
        <p:nvPr/>
      </p:nvGrpSpPr>
      <p:grpSpPr>
        <a:xfrm>
          <a:off x="0" y="0"/>
          <a:ext cx="0" cy="0"/>
          <a:chOff x="0" y="0"/>
          <a:chExt cx="0" cy="0"/>
        </a:xfrm>
      </p:grpSpPr>
      <p:sp>
        <p:nvSpPr>
          <p:cNvPr id="4" name="Rectangle 3"/>
          <p:cNvSpPr/>
          <p:nvPr userDrawn="1"/>
        </p:nvSpPr>
        <p:spPr bwMode="auto">
          <a:xfrm>
            <a:off x="512445" y="460375"/>
            <a:ext cx="65088" cy="587375"/>
          </a:xfrm>
          <a:prstGeom prst="rect">
            <a:avLst/>
          </a:prstGeom>
          <a:solidFill>
            <a:srgbClr val="1D4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45720" rIns="45720" anchor="ctr"/>
          <a:lstStyle/>
          <a:p>
            <a:pPr marL="0" marR="0" lvl="0" indent="0" algn="ctr" defTabSz="912813" rtl="0" eaLnBrk="1" fontAlgn="base" latinLnBrk="0" hangingPunct="1">
              <a:lnSpc>
                <a:spcPct val="100000"/>
              </a:lnSpc>
              <a:spcBef>
                <a:spcPct val="0"/>
              </a:spcBef>
              <a:spcAft>
                <a:spcPct val="0"/>
              </a:spcAft>
              <a:buClrTx/>
              <a:buSzTx/>
              <a:buFontTx/>
              <a:buNone/>
              <a:tabLst/>
              <a:defRPr/>
            </a:pPr>
            <a:endParaRPr kumimoji="0" lang="es-AR" altLang="en-US" sz="1800" b="0" i="0" u="none" strike="noStrike" kern="1200" cap="none" spc="0" normalizeH="0" baseline="0" noProof="0">
              <a:ln>
                <a:noFill/>
              </a:ln>
              <a:solidFill>
                <a:prstClr val="white"/>
              </a:solidFill>
              <a:effectLst/>
              <a:uLnTx/>
              <a:uFillTx/>
              <a:latin typeface="Poppins" charset="0"/>
              <a:ea typeface="Poppins" charset="0"/>
              <a:cs typeface="Poppins" charset="0"/>
            </a:endParaRPr>
          </a:p>
        </p:txBody>
      </p:sp>
      <p:sp>
        <p:nvSpPr>
          <p:cNvPr id="3" name="Text Placeholder 2"/>
          <p:cNvSpPr>
            <a:spLocks noGrp="1"/>
          </p:cNvSpPr>
          <p:nvPr>
            <p:ph type="body" sz="quarter" idx="10" hasCustomPrompt="1"/>
          </p:nvPr>
        </p:nvSpPr>
        <p:spPr>
          <a:xfrm>
            <a:off x="726293" y="453829"/>
            <a:ext cx="11056132" cy="783908"/>
          </a:xfrm>
          <a:prstGeom prst="rect">
            <a:avLst/>
          </a:prstGeom>
        </p:spPr>
        <p:txBody>
          <a:bodyPr anchor="ctr"/>
          <a:lstStyle>
            <a:lvl1pPr marL="0" indent="0">
              <a:buNone/>
              <a:defRPr sz="3600" baseline="0">
                <a:solidFill>
                  <a:schemeClr val="bg1">
                    <a:lumMod val="95000"/>
                    <a:lumOff val="5000"/>
                  </a:schemeClr>
                </a:solidFill>
                <a:latin typeface="Poppins SemiBold" panose="02000000000000000000" pitchFamily="2" charset="0"/>
                <a:ea typeface="Poppins SemiBold" panose="02000000000000000000" pitchFamily="2" charset="0"/>
                <a:cs typeface="Poppins SemiBold" panose="02000000000000000000" pitchFamily="2" charset="0"/>
              </a:defRPr>
            </a:lvl1pPr>
          </a:lstStyle>
          <a:p>
            <a:pPr lvl="0"/>
            <a:r>
              <a:rPr lang="es-ES"/>
              <a:t>[Título </a:t>
            </a:r>
            <a:r>
              <a:rPr lang="es-ES" dirty="0"/>
              <a:t>del </a:t>
            </a:r>
            <a:r>
              <a:rPr lang="es-ES" dirty="0" err="1"/>
              <a:t>Slide</a:t>
            </a:r>
            <a:r>
              <a:rPr lang="es-ES" dirty="0"/>
              <a:t>]</a:t>
            </a:r>
          </a:p>
        </p:txBody>
      </p:sp>
      <p:sp>
        <p:nvSpPr>
          <p:cNvPr id="5" name="Text Placeholder 4"/>
          <p:cNvSpPr>
            <a:spLocks noGrp="1"/>
          </p:cNvSpPr>
          <p:nvPr>
            <p:ph type="body" sz="quarter" idx="11"/>
          </p:nvPr>
        </p:nvSpPr>
        <p:spPr>
          <a:xfrm>
            <a:off x="482915" y="1503998"/>
            <a:ext cx="11299510" cy="4825682"/>
          </a:xfrm>
          <a:prstGeom prst="rect">
            <a:avLst/>
          </a:prstGeom>
        </p:spPr>
        <p:txBody>
          <a:bodyPr/>
          <a:lstStyle>
            <a:lvl1pPr marL="0" indent="0">
              <a:buNone/>
              <a:defRPr sz="2000" baseline="0">
                <a:solidFill>
                  <a:schemeClr val="bg1">
                    <a:lumMod val="75000"/>
                    <a:lumOff val="25000"/>
                  </a:schemeClr>
                </a:solidFill>
                <a:latin typeface="Poppins" charset="0"/>
                <a:ea typeface="Poppins" charset="0"/>
                <a:cs typeface="Poppins" charset="0"/>
              </a:defRPr>
            </a:lvl1pPr>
            <a:lvl2pPr>
              <a:defRPr sz="2000">
                <a:solidFill>
                  <a:schemeClr val="bg1">
                    <a:lumMod val="75000"/>
                    <a:lumOff val="25000"/>
                  </a:schemeClr>
                </a:solidFill>
                <a:latin typeface="Poppins" charset="0"/>
                <a:ea typeface="Poppins" charset="0"/>
                <a:cs typeface="Poppins" charset="0"/>
              </a:defRPr>
            </a:lvl2pPr>
            <a:lvl3pPr>
              <a:defRPr sz="2000">
                <a:solidFill>
                  <a:schemeClr val="bg1">
                    <a:lumMod val="75000"/>
                    <a:lumOff val="25000"/>
                  </a:schemeClr>
                </a:solidFill>
                <a:latin typeface="Poppins" charset="0"/>
                <a:ea typeface="Poppins" charset="0"/>
                <a:cs typeface="Poppins" charset="0"/>
              </a:defRPr>
            </a:lvl3pPr>
            <a:lvl4pPr>
              <a:defRPr sz="2000">
                <a:solidFill>
                  <a:schemeClr val="bg1">
                    <a:lumMod val="75000"/>
                    <a:lumOff val="25000"/>
                  </a:schemeClr>
                </a:solidFill>
                <a:latin typeface="Poppins" charset="0"/>
                <a:ea typeface="Poppins" charset="0"/>
                <a:cs typeface="Poppins" charset="0"/>
              </a:defRPr>
            </a:lvl4pPr>
            <a:lvl5pPr>
              <a:defRPr sz="2000">
                <a:solidFill>
                  <a:schemeClr val="bg1">
                    <a:lumMod val="75000"/>
                    <a:lumOff val="25000"/>
                  </a:schemeClr>
                </a:solidFill>
                <a:latin typeface="Poppins" charset="0"/>
                <a:ea typeface="Poppins" charset="0"/>
                <a:cs typeface="Poppins" charset="0"/>
              </a:defRPr>
            </a:lvl5pPr>
          </a:lstStyle>
          <a:p>
            <a:pPr lvl="0"/>
            <a:r>
              <a:rPr lang="es-ES"/>
              <a:t>Click to edit Master text styles</a:t>
            </a:r>
          </a:p>
          <a:p>
            <a:pPr lvl="1"/>
            <a:r>
              <a:rPr lang="es-ES"/>
              <a:t>Second level</a:t>
            </a:r>
          </a:p>
          <a:p>
            <a:pPr lvl="2"/>
            <a:r>
              <a:rPr lang="es-ES"/>
              <a:t>Third level</a:t>
            </a:r>
          </a:p>
          <a:p>
            <a:pPr lvl="3"/>
            <a:r>
              <a:rPr lang="es-ES"/>
              <a:t>Fourth level</a:t>
            </a:r>
          </a:p>
          <a:p>
            <a:pPr lvl="4"/>
            <a:r>
              <a:rPr lang="es-ES"/>
              <a:t>Fifth level</a:t>
            </a:r>
            <a:endParaRPr lang="en-US" dirty="0"/>
          </a:p>
        </p:txBody>
      </p:sp>
      <p:sp>
        <p:nvSpPr>
          <p:cNvPr id="2" name="TextBox 1"/>
          <p:cNvSpPr txBox="1"/>
          <p:nvPr userDrawn="1"/>
        </p:nvSpPr>
        <p:spPr>
          <a:xfrm>
            <a:off x="11563643" y="6506308"/>
            <a:ext cx="65" cy="553998"/>
          </a:xfrm>
          <a:prstGeom prst="rect">
            <a:avLst/>
          </a:prstGeom>
          <a:noFill/>
        </p:spPr>
        <p:txBody>
          <a:bodyPr wrap="none" lIns="0" tIns="0" rIns="0" bIns="0" rtlCol="0">
            <a:spAutoFit/>
          </a:bodyPr>
          <a:lstStyle/>
          <a:p>
            <a:pPr marL="0" marR="0" lvl="0" indent="0" algn="l" defTabSz="912813"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prstClr val="white"/>
              </a:solidFill>
              <a:effectLst/>
              <a:uLnTx/>
              <a:uFillTx/>
              <a:latin typeface="Segoe UI Light"/>
              <a:ea typeface="ＭＳ Ｐゴシック" charset="0"/>
              <a:cs typeface="ＭＳ Ｐゴシック" charset="0"/>
            </a:endParaRPr>
          </a:p>
        </p:txBody>
      </p:sp>
    </p:spTree>
    <p:extLst>
      <p:ext uri="{BB962C8B-B14F-4D97-AF65-F5344CB8AC3E}">
        <p14:creationId xmlns:p14="http://schemas.microsoft.com/office/powerpoint/2010/main" val="1384125328"/>
      </p:ext>
    </p:extLst>
  </p:cSld>
  <p:clrMapOvr>
    <a:masterClrMapping/>
  </p:clrMapOvr>
  <p:transition spd="med">
    <p:fade/>
  </p:transition>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Slide Generico">
    <p:spTree>
      <p:nvGrpSpPr>
        <p:cNvPr id="1" name=""/>
        <p:cNvGrpSpPr/>
        <p:nvPr/>
      </p:nvGrpSpPr>
      <p:grpSpPr>
        <a:xfrm>
          <a:off x="0" y="0"/>
          <a:ext cx="0" cy="0"/>
          <a:chOff x="0" y="0"/>
          <a:chExt cx="0" cy="0"/>
        </a:xfrm>
      </p:grpSpPr>
      <p:sp>
        <p:nvSpPr>
          <p:cNvPr id="2" name="TextBox 1"/>
          <p:cNvSpPr txBox="1"/>
          <p:nvPr userDrawn="1"/>
        </p:nvSpPr>
        <p:spPr>
          <a:xfrm>
            <a:off x="11746523" y="6506308"/>
            <a:ext cx="65" cy="553998"/>
          </a:xfrm>
          <a:prstGeom prst="rect">
            <a:avLst/>
          </a:prstGeom>
          <a:noFill/>
        </p:spPr>
        <p:txBody>
          <a:bodyPr wrap="none" lIns="0" tIns="0" rIns="0" bIns="0" rtlCol="0">
            <a:spAutoFit/>
          </a:bodyPr>
          <a:lstStyle/>
          <a:p>
            <a:pPr marL="0" marR="0" lvl="0" indent="0" algn="l" defTabSz="912813" rtl="0" eaLnBrk="1" fontAlgn="base" latinLnBrk="0" hangingPunct="1">
              <a:lnSpc>
                <a:spcPct val="100000"/>
              </a:lnSpc>
              <a:spcBef>
                <a:spcPct val="0"/>
              </a:spcBef>
              <a:spcAft>
                <a:spcPct val="0"/>
              </a:spcAft>
              <a:buClrTx/>
              <a:buSzTx/>
              <a:buFontTx/>
              <a:buNone/>
              <a:tabLst/>
              <a:defRPr/>
            </a:pPr>
            <a:endParaRPr kumimoji="0" lang="en-US" sz="3600" b="0" i="0" u="none" strike="noStrike" kern="1200" cap="none" spc="0" normalizeH="0" baseline="0" noProof="0">
              <a:ln>
                <a:noFill/>
              </a:ln>
              <a:solidFill>
                <a:prstClr val="white"/>
              </a:solidFill>
              <a:effectLst/>
              <a:uLnTx/>
              <a:uFillTx/>
              <a:latin typeface="Segoe UI Light"/>
              <a:ea typeface="ＭＳ Ｐゴシック" charset="0"/>
              <a:cs typeface="ＭＳ Ｐゴシック" charset="0"/>
            </a:endParaRPr>
          </a:p>
        </p:txBody>
      </p:sp>
      <p:sp>
        <p:nvSpPr>
          <p:cNvPr id="13" name="Rectangle 12"/>
          <p:cNvSpPr/>
          <p:nvPr userDrawn="1"/>
        </p:nvSpPr>
        <p:spPr bwMode="auto">
          <a:xfrm>
            <a:off x="512445" y="460375"/>
            <a:ext cx="65088" cy="587375"/>
          </a:xfrm>
          <a:prstGeom prst="rect">
            <a:avLst/>
          </a:prstGeom>
          <a:solidFill>
            <a:srgbClr val="1D4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45720" rIns="45720" anchor="ctr"/>
          <a:lstStyle/>
          <a:p>
            <a:pPr marL="0" marR="0" lvl="0" indent="0" algn="ctr" defTabSz="912813" rtl="0" eaLnBrk="1" fontAlgn="base" latinLnBrk="0" hangingPunct="1">
              <a:lnSpc>
                <a:spcPct val="100000"/>
              </a:lnSpc>
              <a:spcBef>
                <a:spcPct val="0"/>
              </a:spcBef>
              <a:spcAft>
                <a:spcPct val="0"/>
              </a:spcAft>
              <a:buClrTx/>
              <a:buSzTx/>
              <a:buFontTx/>
              <a:buNone/>
              <a:tabLst/>
              <a:defRPr/>
            </a:pPr>
            <a:endParaRPr kumimoji="0" lang="es-AR" altLang="en-US" sz="1800" b="0" i="0" u="none" strike="noStrike" kern="1200" cap="none" spc="0" normalizeH="0" baseline="0" noProof="0">
              <a:ln>
                <a:noFill/>
              </a:ln>
              <a:solidFill>
                <a:prstClr val="white"/>
              </a:solidFill>
              <a:effectLst/>
              <a:uLnTx/>
              <a:uFillTx/>
              <a:latin typeface="Poppins" charset="0"/>
              <a:ea typeface="Poppins" charset="0"/>
              <a:cs typeface="Poppins" charset="0"/>
            </a:endParaRPr>
          </a:p>
        </p:txBody>
      </p:sp>
      <p:sp>
        <p:nvSpPr>
          <p:cNvPr id="14" name="Text Placeholder 2"/>
          <p:cNvSpPr>
            <a:spLocks noGrp="1"/>
          </p:cNvSpPr>
          <p:nvPr>
            <p:ph type="body" sz="quarter" idx="10" hasCustomPrompt="1"/>
          </p:nvPr>
        </p:nvSpPr>
        <p:spPr>
          <a:xfrm>
            <a:off x="726293" y="453829"/>
            <a:ext cx="11056132" cy="783908"/>
          </a:xfrm>
          <a:prstGeom prst="rect">
            <a:avLst/>
          </a:prstGeom>
        </p:spPr>
        <p:txBody>
          <a:bodyPr anchor="ctr"/>
          <a:lstStyle>
            <a:lvl1pPr marL="0" indent="0">
              <a:buNone/>
              <a:defRPr sz="3600" baseline="0">
                <a:solidFill>
                  <a:schemeClr val="bg1">
                    <a:lumMod val="95000"/>
                    <a:lumOff val="5000"/>
                  </a:schemeClr>
                </a:solidFill>
                <a:latin typeface="Poppins SemiBold" panose="02000000000000000000" pitchFamily="2" charset="0"/>
                <a:ea typeface="Poppins SemiBold" panose="02000000000000000000" pitchFamily="2" charset="0"/>
                <a:cs typeface="Poppins SemiBold" panose="02000000000000000000" pitchFamily="2" charset="0"/>
              </a:defRPr>
            </a:lvl1pPr>
          </a:lstStyle>
          <a:p>
            <a:pPr lvl="0"/>
            <a:r>
              <a:rPr lang="es-ES"/>
              <a:t>[Título </a:t>
            </a:r>
            <a:r>
              <a:rPr lang="es-ES" dirty="0"/>
              <a:t>del </a:t>
            </a:r>
            <a:r>
              <a:rPr lang="es-ES" dirty="0" err="1"/>
              <a:t>Slide</a:t>
            </a:r>
            <a:r>
              <a:rPr lang="es-ES" dirty="0"/>
              <a:t>]</a:t>
            </a:r>
          </a:p>
        </p:txBody>
      </p:sp>
      <p:sp>
        <p:nvSpPr>
          <p:cNvPr id="6" name="Text Placeholder 5"/>
          <p:cNvSpPr>
            <a:spLocks noGrp="1"/>
          </p:cNvSpPr>
          <p:nvPr>
            <p:ph type="body" sz="quarter" idx="11" hasCustomPrompt="1"/>
          </p:nvPr>
        </p:nvSpPr>
        <p:spPr>
          <a:xfrm>
            <a:off x="477838" y="1676400"/>
            <a:ext cx="3662362" cy="3795713"/>
          </a:xfrm>
          <a:prstGeom prst="rect">
            <a:avLst/>
          </a:prstGeom>
          <a:solidFill>
            <a:srgbClr val="2C7BF0"/>
          </a:solidFill>
        </p:spPr>
        <p:txBody>
          <a:bodyPr anchor="ctr"/>
          <a:lstStyle>
            <a:lvl1pPr marL="0" indent="0" algn="ctr">
              <a:buNone/>
              <a:defRPr sz="2800">
                <a:solidFill>
                  <a:schemeClr val="tx1"/>
                </a:solidFill>
                <a:latin typeface="Poppins Medium" panose="02000000000000000000" pitchFamily="2" charset="0"/>
                <a:cs typeface="Poppins Medium" panose="02000000000000000000" pitchFamily="2" charset="0"/>
              </a:defRPr>
            </a:lvl1pPr>
          </a:lstStyle>
          <a:p>
            <a:pPr lvl="0"/>
            <a:r>
              <a:rPr lang="en-US" dirty="0" err="1"/>
              <a:t>Texto</a:t>
            </a:r>
            <a:endParaRPr lang="es-AR" dirty="0"/>
          </a:p>
        </p:txBody>
      </p:sp>
      <p:sp>
        <p:nvSpPr>
          <p:cNvPr id="15" name="Text Placeholder 5"/>
          <p:cNvSpPr>
            <a:spLocks noGrp="1"/>
          </p:cNvSpPr>
          <p:nvPr>
            <p:ph type="body" sz="quarter" idx="12" hasCustomPrompt="1"/>
          </p:nvPr>
        </p:nvSpPr>
        <p:spPr>
          <a:xfrm>
            <a:off x="4287838" y="1676400"/>
            <a:ext cx="3662362" cy="3795713"/>
          </a:xfrm>
          <a:prstGeom prst="rect">
            <a:avLst/>
          </a:prstGeom>
          <a:solidFill>
            <a:srgbClr val="0B3CC8"/>
          </a:solidFill>
        </p:spPr>
        <p:txBody>
          <a:bodyPr anchor="ctr"/>
          <a:lstStyle>
            <a:lvl1pPr marL="0" indent="0" algn="ctr">
              <a:buNone/>
              <a:defRPr sz="2800">
                <a:solidFill>
                  <a:schemeClr val="tx1"/>
                </a:solidFill>
                <a:latin typeface="Poppins Medium" panose="02000000000000000000" pitchFamily="2" charset="0"/>
                <a:cs typeface="Poppins Medium" panose="02000000000000000000" pitchFamily="2" charset="0"/>
              </a:defRPr>
            </a:lvl1pPr>
          </a:lstStyle>
          <a:p>
            <a:pPr lvl="0"/>
            <a:r>
              <a:rPr lang="en-US" dirty="0" err="1"/>
              <a:t>Texto</a:t>
            </a:r>
            <a:endParaRPr lang="es-AR" dirty="0"/>
          </a:p>
        </p:txBody>
      </p:sp>
      <p:sp>
        <p:nvSpPr>
          <p:cNvPr id="16" name="Text Placeholder 5"/>
          <p:cNvSpPr>
            <a:spLocks noGrp="1"/>
          </p:cNvSpPr>
          <p:nvPr>
            <p:ph type="body" sz="quarter" idx="13" hasCustomPrompt="1"/>
          </p:nvPr>
        </p:nvSpPr>
        <p:spPr>
          <a:xfrm>
            <a:off x="8113078" y="1676400"/>
            <a:ext cx="3662362" cy="3795713"/>
          </a:xfrm>
          <a:prstGeom prst="rect">
            <a:avLst/>
          </a:prstGeom>
          <a:solidFill>
            <a:srgbClr val="072783"/>
          </a:solidFill>
        </p:spPr>
        <p:txBody>
          <a:bodyPr anchor="ctr"/>
          <a:lstStyle>
            <a:lvl1pPr marL="0" indent="0" algn="ctr">
              <a:buNone/>
              <a:defRPr sz="2800">
                <a:solidFill>
                  <a:schemeClr val="tx1"/>
                </a:solidFill>
                <a:latin typeface="Poppins Medium" panose="02000000000000000000" pitchFamily="2" charset="0"/>
                <a:cs typeface="Poppins Medium" panose="02000000000000000000" pitchFamily="2" charset="0"/>
              </a:defRPr>
            </a:lvl1pPr>
          </a:lstStyle>
          <a:p>
            <a:pPr lvl="0"/>
            <a:r>
              <a:rPr lang="en-US" dirty="0" err="1"/>
              <a:t>Texto</a:t>
            </a:r>
            <a:endParaRPr lang="es-AR" dirty="0"/>
          </a:p>
        </p:txBody>
      </p:sp>
    </p:spTree>
    <p:extLst>
      <p:ext uri="{BB962C8B-B14F-4D97-AF65-F5344CB8AC3E}">
        <p14:creationId xmlns:p14="http://schemas.microsoft.com/office/powerpoint/2010/main" val="559848986"/>
      </p:ext>
    </p:extLst>
  </p:cSld>
  <p:clrMapOvr>
    <a:masterClrMapping/>
  </p:clrMapOvr>
  <p:transitio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aso de éxito">
    <p:spTree>
      <p:nvGrpSpPr>
        <p:cNvPr id="1" name=""/>
        <p:cNvGrpSpPr/>
        <p:nvPr/>
      </p:nvGrpSpPr>
      <p:grpSpPr>
        <a:xfrm>
          <a:off x="0" y="0"/>
          <a:ext cx="0" cy="0"/>
          <a:chOff x="0" y="0"/>
          <a:chExt cx="0" cy="0"/>
        </a:xfrm>
      </p:grpSpPr>
      <p:pic>
        <p:nvPicPr>
          <p:cNvPr id="11" name="Picture 17"/>
          <p:cNvPicPr>
            <a:picLocks noChangeAspect="1"/>
          </p:cNvPicPr>
          <p:nvPr userDrawn="1"/>
        </p:nvPicPr>
        <p:blipFill>
          <a:blip r:embed="rId2">
            <a:duotone>
              <a:schemeClr val="accent6">
                <a:shade val="45000"/>
                <a:satMod val="135000"/>
              </a:schemeClr>
              <a:prstClr val="white"/>
            </a:duotone>
            <a:extLst>
              <a:ext uri="{28A0092B-C50C-407E-A947-70E740481C1C}">
                <a14:useLocalDpi xmlns:a14="http://schemas.microsoft.com/office/drawing/2010/main"/>
              </a:ext>
            </a:extLst>
          </a:blip>
          <a:srcRect/>
          <a:stretch>
            <a:fillRect/>
          </a:stretch>
        </p:blipFill>
        <p:spPr bwMode="auto">
          <a:xfrm>
            <a:off x="8523288" y="4755818"/>
            <a:ext cx="704850" cy="72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8"/>
          <p:cNvPicPr>
            <a:picLocks noChangeAspect="1"/>
          </p:cNvPicPr>
          <p:nvPr userDrawn="1"/>
        </p:nvPicPr>
        <p:blipFill>
          <a:blip r:embed="rId3">
            <a:duotone>
              <a:schemeClr val="accent6">
                <a:shade val="45000"/>
                <a:satMod val="135000"/>
              </a:schemeClr>
              <a:prstClr val="white"/>
            </a:duotone>
            <a:extLst>
              <a:ext uri="{28A0092B-C50C-407E-A947-70E740481C1C}">
                <a14:useLocalDpi xmlns:a14="http://schemas.microsoft.com/office/drawing/2010/main"/>
              </a:ext>
            </a:extLst>
          </a:blip>
          <a:srcRect/>
          <a:stretch>
            <a:fillRect/>
          </a:stretch>
        </p:blipFill>
        <p:spPr bwMode="auto">
          <a:xfrm>
            <a:off x="4714875" y="4773281"/>
            <a:ext cx="70485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9"/>
          <p:cNvPicPr>
            <a:picLocks noChangeAspect="1"/>
          </p:cNvPicPr>
          <p:nvPr userDrawn="1"/>
        </p:nvPicPr>
        <p:blipFill>
          <a:blip r:embed="rId4">
            <a:duotone>
              <a:schemeClr val="accent6">
                <a:shade val="45000"/>
                <a:satMod val="135000"/>
              </a:schemeClr>
              <a:prstClr val="white"/>
            </a:duotone>
            <a:extLst>
              <a:ext uri="{28A0092B-C50C-407E-A947-70E740481C1C}">
                <a14:useLocalDpi xmlns:a14="http://schemas.microsoft.com/office/drawing/2010/main"/>
              </a:ext>
            </a:extLst>
          </a:blip>
          <a:srcRect/>
          <a:stretch>
            <a:fillRect/>
          </a:stretch>
        </p:blipFill>
        <p:spPr bwMode="auto">
          <a:xfrm>
            <a:off x="903288" y="4751056"/>
            <a:ext cx="723900" cy="72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 Placeholder 2"/>
          <p:cNvSpPr>
            <a:spLocks noGrp="1"/>
          </p:cNvSpPr>
          <p:nvPr>
            <p:ph type="body" sz="quarter" idx="10" hasCustomPrompt="1"/>
          </p:nvPr>
        </p:nvSpPr>
        <p:spPr>
          <a:xfrm>
            <a:off x="3792806" y="456361"/>
            <a:ext cx="7994063" cy="691392"/>
          </a:xfrm>
          <a:prstGeom prst="rect">
            <a:avLst/>
          </a:prstGeom>
        </p:spPr>
        <p:txBody>
          <a:bodyPr/>
          <a:lstStyle>
            <a:lvl1pPr marL="0" indent="0">
              <a:lnSpc>
                <a:spcPct val="100000"/>
              </a:lnSpc>
              <a:spcBef>
                <a:spcPts val="0"/>
              </a:spcBef>
              <a:buNone/>
              <a:defRPr sz="3600" baseline="0">
                <a:solidFill>
                  <a:schemeClr val="bg1">
                    <a:lumMod val="75000"/>
                    <a:lumOff val="25000"/>
                  </a:schemeClr>
                </a:solidFill>
                <a:latin typeface="Poppins SemiBold" panose="02000000000000000000" pitchFamily="2" charset="0"/>
                <a:ea typeface="Poppins SemiBold" panose="02000000000000000000" pitchFamily="2" charset="0"/>
                <a:cs typeface="Poppins SemiBold" panose="02000000000000000000" pitchFamily="2" charset="0"/>
              </a:defRPr>
            </a:lvl1pPr>
            <a:lvl2pPr>
              <a:defRPr/>
            </a:lvl2pPr>
          </a:lstStyle>
          <a:p>
            <a:pPr lvl="0"/>
            <a:r>
              <a:rPr lang="es-ES"/>
              <a:t>[Titulo del Caso]</a:t>
            </a:r>
            <a:endParaRPr lang="es-ES" dirty="0"/>
          </a:p>
        </p:txBody>
      </p:sp>
      <p:sp>
        <p:nvSpPr>
          <p:cNvPr id="5" name="Text Placeholder 4"/>
          <p:cNvSpPr>
            <a:spLocks noGrp="1"/>
          </p:cNvSpPr>
          <p:nvPr>
            <p:ph type="body" sz="quarter" idx="11" hasCustomPrompt="1"/>
          </p:nvPr>
        </p:nvSpPr>
        <p:spPr>
          <a:xfrm>
            <a:off x="477838" y="2117871"/>
            <a:ext cx="11304586" cy="2218168"/>
          </a:xfrm>
          <a:prstGeom prst="rect">
            <a:avLst/>
          </a:prstGeom>
        </p:spPr>
        <p:txBody>
          <a:bodyPr/>
          <a:lstStyle>
            <a:lvl1pPr marL="0" indent="0">
              <a:lnSpc>
                <a:spcPct val="100000"/>
              </a:lnSpc>
              <a:buNone/>
              <a:defRPr sz="1600" baseline="0">
                <a:latin typeface="Poppins" charset="0"/>
                <a:ea typeface="Poppins" charset="0"/>
                <a:cs typeface="Poppins" charset="0"/>
              </a:defRPr>
            </a:lvl1pPr>
            <a:lvl2pPr>
              <a:lnSpc>
                <a:spcPct val="100000"/>
              </a:lnSpc>
              <a:defRPr sz="1600">
                <a:latin typeface="+mj-lt"/>
              </a:defRPr>
            </a:lvl2pPr>
            <a:lvl3pPr>
              <a:lnSpc>
                <a:spcPct val="100000"/>
              </a:lnSpc>
              <a:defRPr sz="1600">
                <a:latin typeface="+mj-lt"/>
              </a:defRPr>
            </a:lvl3pPr>
            <a:lvl4pPr>
              <a:lnSpc>
                <a:spcPct val="100000"/>
              </a:lnSpc>
              <a:defRPr sz="1600">
                <a:latin typeface="+mj-lt"/>
              </a:defRPr>
            </a:lvl4pPr>
            <a:lvl5pPr>
              <a:lnSpc>
                <a:spcPct val="100000"/>
              </a:lnSpc>
              <a:defRPr sz="1600">
                <a:latin typeface="+mj-lt"/>
              </a:defRPr>
            </a:lvl5pPr>
          </a:lstStyle>
          <a:p>
            <a:pPr lvl="0"/>
            <a:r>
              <a:rPr lang="es-ES"/>
              <a:t>Texto del caso</a:t>
            </a:r>
          </a:p>
          <a:p>
            <a:pPr lvl="0"/>
            <a:r>
              <a:rPr lang="es-ES" dirty="0"/>
              <a:t>Click to </a:t>
            </a:r>
            <a:r>
              <a:rPr lang="es-ES" dirty="0" err="1"/>
              <a:t>edit</a:t>
            </a:r>
            <a:r>
              <a:rPr lang="es-ES" dirty="0"/>
              <a:t> Master </a:t>
            </a:r>
            <a:r>
              <a:rPr lang="es-ES" dirty="0" err="1"/>
              <a:t>text</a:t>
            </a:r>
            <a:r>
              <a:rPr lang="es-ES" dirty="0"/>
              <a:t> </a:t>
            </a:r>
            <a:r>
              <a:rPr lang="es-ES" dirty="0" err="1"/>
              <a:t>styles</a:t>
            </a:r>
            <a:endParaRPr lang="es-ES" dirty="0"/>
          </a:p>
          <a:p>
            <a:pPr lvl="1"/>
            <a:r>
              <a:rPr lang="es-ES" dirty="0" err="1"/>
              <a:t>Second</a:t>
            </a:r>
            <a:r>
              <a:rPr lang="es-ES" dirty="0"/>
              <a:t> </a:t>
            </a:r>
            <a:r>
              <a:rPr lang="es-ES" dirty="0" err="1"/>
              <a:t>level</a:t>
            </a:r>
            <a:endParaRPr lang="es-ES" dirty="0"/>
          </a:p>
          <a:p>
            <a:pPr lvl="2"/>
            <a:r>
              <a:rPr lang="es-ES" dirty="0" err="1"/>
              <a:t>Third</a:t>
            </a:r>
            <a:r>
              <a:rPr lang="es-ES" dirty="0"/>
              <a:t> </a:t>
            </a:r>
            <a:r>
              <a:rPr lang="es-ES" dirty="0" err="1"/>
              <a:t>level</a:t>
            </a:r>
            <a:endParaRPr lang="es-ES" dirty="0"/>
          </a:p>
          <a:p>
            <a:pPr lvl="3"/>
            <a:r>
              <a:rPr lang="es-ES" dirty="0" err="1"/>
              <a:t>Fourth</a:t>
            </a:r>
            <a:r>
              <a:rPr lang="es-ES" dirty="0"/>
              <a:t> </a:t>
            </a:r>
            <a:r>
              <a:rPr lang="es-ES" dirty="0" err="1"/>
              <a:t>level</a:t>
            </a:r>
            <a:endParaRPr lang="es-ES" dirty="0"/>
          </a:p>
          <a:p>
            <a:pPr lvl="4"/>
            <a:r>
              <a:rPr lang="es-ES" dirty="0" err="1"/>
              <a:t>Fifth</a:t>
            </a:r>
            <a:r>
              <a:rPr lang="es-ES" dirty="0"/>
              <a:t> </a:t>
            </a:r>
            <a:r>
              <a:rPr lang="es-ES" dirty="0" err="1"/>
              <a:t>level</a:t>
            </a:r>
            <a:endParaRPr lang="en-US" dirty="0"/>
          </a:p>
        </p:txBody>
      </p:sp>
      <p:sp>
        <p:nvSpPr>
          <p:cNvPr id="4" name="Picture Placeholder 3"/>
          <p:cNvSpPr>
            <a:spLocks noGrp="1"/>
          </p:cNvSpPr>
          <p:nvPr>
            <p:ph type="pic" sz="quarter" idx="13"/>
          </p:nvPr>
        </p:nvSpPr>
        <p:spPr>
          <a:xfrm>
            <a:off x="477838" y="456361"/>
            <a:ext cx="2935922" cy="1341701"/>
          </a:xfrm>
          <a:prstGeom prst="rect">
            <a:avLst/>
          </a:prstGeom>
        </p:spPr>
        <p:txBody>
          <a:bodyPr/>
          <a:lstStyle>
            <a:lvl1pPr marL="0" indent="0">
              <a:buNone/>
              <a:defRPr sz="1000">
                <a:latin typeface="Poppins" charset="0"/>
                <a:ea typeface="Poppins" charset="0"/>
                <a:cs typeface="Poppins" charset="0"/>
              </a:defRPr>
            </a:lvl1pPr>
          </a:lstStyle>
          <a:p>
            <a:pPr lvl="0"/>
            <a:endParaRPr lang="en-US" noProof="0"/>
          </a:p>
        </p:txBody>
      </p:sp>
      <p:sp>
        <p:nvSpPr>
          <p:cNvPr id="14" name="Text Placeholder 4"/>
          <p:cNvSpPr>
            <a:spLocks noGrp="1"/>
          </p:cNvSpPr>
          <p:nvPr>
            <p:ph type="body" sz="quarter" idx="16"/>
          </p:nvPr>
        </p:nvSpPr>
        <p:spPr>
          <a:xfrm>
            <a:off x="1856896" y="4773281"/>
            <a:ext cx="2233841" cy="1473517"/>
          </a:xfrm>
          <a:prstGeom prst="rect">
            <a:avLst/>
          </a:prstGeom>
        </p:spPr>
        <p:txBody>
          <a:bodyPr/>
          <a:lstStyle>
            <a:lvl1pPr marL="0" indent="0">
              <a:buFont typeface="Arial" charset="0"/>
              <a:buNone/>
              <a:defRPr sz="1800" b="0" baseline="0">
                <a:latin typeface="Tahoma" panose="020B0604030504040204" pitchFamily="34" charset="0"/>
                <a:ea typeface="Tahoma" panose="020B0604030504040204" pitchFamily="34" charset="0"/>
                <a:cs typeface="Tahoma" panose="020B0604030504040204" pitchFamily="34" charset="0"/>
              </a:defRPr>
            </a:lvl1pPr>
            <a:lvl2pPr>
              <a:defRPr sz="1200">
                <a:latin typeface="Poppins" charset="0"/>
                <a:ea typeface="Poppins" charset="0"/>
                <a:cs typeface="Poppins" charset="0"/>
              </a:defRPr>
            </a:lvl2pPr>
            <a:lvl3pPr>
              <a:defRPr sz="1200">
                <a:latin typeface="Poppins" charset="0"/>
                <a:ea typeface="Poppins" charset="0"/>
                <a:cs typeface="Poppins" charset="0"/>
              </a:defRPr>
            </a:lvl3pPr>
            <a:lvl4pPr>
              <a:defRPr sz="1100">
                <a:latin typeface="+mj-lt"/>
              </a:defRPr>
            </a:lvl4pPr>
            <a:lvl5pPr>
              <a:defRPr sz="1100">
                <a:latin typeface="+mj-lt"/>
              </a:defRPr>
            </a:lvl5pPr>
          </a:lstStyle>
          <a:p>
            <a:pPr lvl="0"/>
            <a:r>
              <a:rPr lang="es-ES" dirty="0" err="1"/>
              <a:t>Click</a:t>
            </a:r>
            <a:r>
              <a:rPr lang="es-ES" dirty="0"/>
              <a:t> to </a:t>
            </a:r>
            <a:r>
              <a:rPr lang="es-ES" dirty="0" err="1"/>
              <a:t>edit</a:t>
            </a:r>
            <a:r>
              <a:rPr lang="es-ES" dirty="0"/>
              <a:t> Master </a:t>
            </a:r>
            <a:r>
              <a:rPr lang="es-ES" dirty="0" err="1"/>
              <a:t>text</a:t>
            </a:r>
            <a:r>
              <a:rPr lang="es-ES" dirty="0"/>
              <a:t> </a:t>
            </a:r>
            <a:r>
              <a:rPr lang="es-ES" dirty="0" err="1"/>
              <a:t>styles</a:t>
            </a:r>
            <a:endParaRPr lang="es-ES" dirty="0"/>
          </a:p>
        </p:txBody>
      </p:sp>
      <p:sp>
        <p:nvSpPr>
          <p:cNvPr id="20" name="Text Placeholder 2"/>
          <p:cNvSpPr>
            <a:spLocks noGrp="1"/>
          </p:cNvSpPr>
          <p:nvPr>
            <p:ph type="body" sz="quarter" idx="19" hasCustomPrompt="1"/>
          </p:nvPr>
        </p:nvSpPr>
        <p:spPr>
          <a:xfrm>
            <a:off x="3788361" y="1270308"/>
            <a:ext cx="7994063" cy="527753"/>
          </a:xfrm>
          <a:prstGeom prst="rect">
            <a:avLst/>
          </a:prstGeom>
        </p:spPr>
        <p:txBody>
          <a:bodyPr/>
          <a:lstStyle>
            <a:lvl1pPr marL="0" indent="0">
              <a:lnSpc>
                <a:spcPct val="100000"/>
              </a:lnSpc>
              <a:spcBef>
                <a:spcPts val="0"/>
              </a:spcBef>
              <a:buNone/>
              <a:defRPr sz="2000" baseline="0">
                <a:solidFill>
                  <a:schemeClr val="bg1">
                    <a:lumMod val="75000"/>
                    <a:lumOff val="25000"/>
                  </a:schemeClr>
                </a:solidFill>
                <a:latin typeface="Poppins" charset="0"/>
                <a:ea typeface="Poppins" charset="0"/>
                <a:cs typeface="Poppins" charset="0"/>
              </a:defRPr>
            </a:lvl1pPr>
            <a:lvl2pPr>
              <a:defRPr/>
            </a:lvl2pPr>
          </a:lstStyle>
          <a:p>
            <a:pPr lvl="0"/>
            <a:r>
              <a:rPr lang="es-ES" dirty="0"/>
              <a:t>[Subtitulo]</a:t>
            </a:r>
          </a:p>
        </p:txBody>
      </p:sp>
      <p:sp>
        <p:nvSpPr>
          <p:cNvPr id="21" name="Rectangle 20"/>
          <p:cNvSpPr/>
          <p:nvPr userDrawn="1"/>
        </p:nvSpPr>
        <p:spPr bwMode="auto">
          <a:xfrm>
            <a:off x="3621405" y="460375"/>
            <a:ext cx="65088" cy="1337687"/>
          </a:xfrm>
          <a:prstGeom prst="rect">
            <a:avLst/>
          </a:prstGeom>
          <a:solidFill>
            <a:srgbClr val="1D4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45720" rIns="45720" anchor="ctr"/>
          <a:lstStyle/>
          <a:p>
            <a:pPr marL="0" marR="0" lvl="0" indent="0" algn="ctr" defTabSz="912813" rtl="0" eaLnBrk="1" fontAlgn="base" latinLnBrk="0" hangingPunct="1">
              <a:lnSpc>
                <a:spcPct val="100000"/>
              </a:lnSpc>
              <a:spcBef>
                <a:spcPct val="0"/>
              </a:spcBef>
              <a:spcAft>
                <a:spcPct val="0"/>
              </a:spcAft>
              <a:buClrTx/>
              <a:buSzTx/>
              <a:buFontTx/>
              <a:buNone/>
              <a:tabLst/>
              <a:defRPr/>
            </a:pPr>
            <a:endParaRPr kumimoji="0" lang="es-AR" altLang="en-US" sz="1800" b="0" i="0" u="none" strike="noStrike" kern="1200" cap="none" spc="0" normalizeH="0" baseline="0" noProof="0">
              <a:ln>
                <a:noFill/>
              </a:ln>
              <a:solidFill>
                <a:prstClr val="white"/>
              </a:solidFill>
              <a:effectLst/>
              <a:uLnTx/>
              <a:uFillTx/>
              <a:latin typeface="Poppins" charset="0"/>
              <a:ea typeface="Poppins" charset="0"/>
              <a:cs typeface="Poppins" charset="0"/>
            </a:endParaRPr>
          </a:p>
        </p:txBody>
      </p:sp>
      <p:sp>
        <p:nvSpPr>
          <p:cNvPr id="2" name="TextBox 1"/>
          <p:cNvSpPr txBox="1"/>
          <p:nvPr userDrawn="1"/>
        </p:nvSpPr>
        <p:spPr>
          <a:xfrm>
            <a:off x="869296" y="5529496"/>
            <a:ext cx="705321" cy="246221"/>
          </a:xfrm>
          <a:prstGeom prst="rect">
            <a:avLst/>
          </a:prstGeom>
          <a:noFill/>
        </p:spPr>
        <p:txBody>
          <a:bodyPr wrap="none" lIns="0" tIns="0" rIns="0" bIns="0" rtlCol="0">
            <a:spAutoFit/>
          </a:bodyPr>
          <a:lstStyle/>
          <a:p>
            <a:pPr marL="0" marR="0" lvl="0" indent="0" algn="l" defTabSz="912813" rtl="0" eaLnBrk="1" fontAlgn="base" latinLnBrk="0" hangingPunct="1">
              <a:lnSpc>
                <a:spcPct val="100000"/>
              </a:lnSpc>
              <a:spcBef>
                <a:spcPct val="0"/>
              </a:spcBef>
              <a:spcAft>
                <a:spcPct val="0"/>
              </a:spcAft>
              <a:buClrTx/>
              <a:buSzTx/>
              <a:buFontTx/>
              <a:buNone/>
              <a:tabLst/>
              <a:defRPr/>
            </a:pPr>
            <a:r>
              <a:rPr kumimoji="0" lang="es-AR" sz="1600" b="0" i="0" u="none" strike="noStrike" kern="1200" cap="none" spc="0" normalizeH="0" baseline="0" noProof="0">
                <a:ln>
                  <a:noFill/>
                </a:ln>
                <a:solidFill>
                  <a:prstClr val="black"/>
                </a:solidFill>
                <a:effectLst/>
                <a:uLnTx/>
                <a:uFillTx/>
                <a:latin typeface="Poppins Medium" panose="02000000000000000000" pitchFamily="2" charset="0"/>
                <a:ea typeface="ＭＳ Ｐゴシック" charset="0"/>
                <a:cs typeface="Poppins Medium" panose="02000000000000000000" pitchFamily="2" charset="0"/>
              </a:rPr>
              <a:t>Equipo</a:t>
            </a:r>
          </a:p>
        </p:txBody>
      </p:sp>
      <p:sp>
        <p:nvSpPr>
          <p:cNvPr id="22" name="TextBox 21"/>
          <p:cNvSpPr txBox="1"/>
          <p:nvPr userDrawn="1"/>
        </p:nvSpPr>
        <p:spPr>
          <a:xfrm>
            <a:off x="4557773" y="5529496"/>
            <a:ext cx="971420" cy="246221"/>
          </a:xfrm>
          <a:prstGeom prst="rect">
            <a:avLst/>
          </a:prstGeom>
          <a:noFill/>
        </p:spPr>
        <p:txBody>
          <a:bodyPr wrap="none" lIns="0" tIns="0" rIns="0" bIns="0" rtlCol="0">
            <a:spAutoFit/>
          </a:bodyPr>
          <a:lstStyle/>
          <a:p>
            <a:pPr marL="0" marR="0" lvl="0" indent="0" algn="l" defTabSz="912813" rtl="0" eaLnBrk="1" fontAlgn="base" latinLnBrk="0" hangingPunct="1">
              <a:lnSpc>
                <a:spcPct val="100000"/>
              </a:lnSpc>
              <a:spcBef>
                <a:spcPct val="0"/>
              </a:spcBef>
              <a:spcAft>
                <a:spcPct val="0"/>
              </a:spcAft>
              <a:buClrTx/>
              <a:buSzTx/>
              <a:buFontTx/>
              <a:buNone/>
              <a:tabLst/>
              <a:defRPr/>
            </a:pPr>
            <a:r>
              <a:rPr kumimoji="0" lang="es-AR" sz="1600" b="0" i="0" u="none" strike="noStrike" kern="1200" cap="none" spc="0" normalizeH="0" baseline="0" noProof="0">
                <a:ln>
                  <a:noFill/>
                </a:ln>
                <a:solidFill>
                  <a:prstClr val="black"/>
                </a:solidFill>
                <a:effectLst/>
                <a:uLnTx/>
                <a:uFillTx/>
                <a:latin typeface="Poppins Medium" panose="02000000000000000000" pitchFamily="2" charset="0"/>
                <a:ea typeface="ＭＳ Ｐゴシック" charset="0"/>
                <a:cs typeface="Poppins Medium" panose="02000000000000000000" pitchFamily="2" charset="0"/>
              </a:rPr>
              <a:t>Objetivos</a:t>
            </a:r>
          </a:p>
        </p:txBody>
      </p:sp>
      <p:sp>
        <p:nvSpPr>
          <p:cNvPr id="23" name="TextBox 22"/>
          <p:cNvSpPr txBox="1"/>
          <p:nvPr userDrawn="1"/>
        </p:nvSpPr>
        <p:spPr>
          <a:xfrm>
            <a:off x="8485381" y="5529496"/>
            <a:ext cx="780663" cy="246221"/>
          </a:xfrm>
          <a:prstGeom prst="rect">
            <a:avLst/>
          </a:prstGeom>
          <a:noFill/>
        </p:spPr>
        <p:txBody>
          <a:bodyPr wrap="none" lIns="0" tIns="0" rIns="0" bIns="0" rtlCol="0">
            <a:spAutoFit/>
          </a:bodyPr>
          <a:lstStyle/>
          <a:p>
            <a:pPr marL="0" marR="0" lvl="0" indent="0" algn="l" defTabSz="912813" rtl="0" eaLnBrk="1" fontAlgn="base" latinLnBrk="0" hangingPunct="1">
              <a:lnSpc>
                <a:spcPct val="100000"/>
              </a:lnSpc>
              <a:spcBef>
                <a:spcPct val="0"/>
              </a:spcBef>
              <a:spcAft>
                <a:spcPct val="0"/>
              </a:spcAft>
              <a:buClrTx/>
              <a:buSzTx/>
              <a:buFontTx/>
              <a:buNone/>
              <a:tabLst/>
              <a:defRPr/>
            </a:pPr>
            <a:r>
              <a:rPr kumimoji="0" lang="es-AR" sz="1600" b="0" i="0" u="none" strike="noStrike" kern="1200" cap="none" spc="0" normalizeH="0" baseline="0" noProof="0">
                <a:ln>
                  <a:noFill/>
                </a:ln>
                <a:solidFill>
                  <a:prstClr val="black"/>
                </a:solidFill>
                <a:effectLst/>
                <a:uLnTx/>
                <a:uFillTx/>
                <a:latin typeface="Poppins Medium" panose="02000000000000000000" pitchFamily="2" charset="0"/>
                <a:ea typeface="ＭＳ Ｐゴシック" charset="0"/>
                <a:cs typeface="Poppins Medium" panose="02000000000000000000" pitchFamily="2" charset="0"/>
              </a:rPr>
              <a:t>Tiempo</a:t>
            </a:r>
          </a:p>
        </p:txBody>
      </p:sp>
      <p:sp>
        <p:nvSpPr>
          <p:cNvPr id="24" name="Text Placeholder 4"/>
          <p:cNvSpPr>
            <a:spLocks noGrp="1"/>
          </p:cNvSpPr>
          <p:nvPr>
            <p:ph type="body" sz="quarter" idx="20"/>
          </p:nvPr>
        </p:nvSpPr>
        <p:spPr>
          <a:xfrm>
            <a:off x="5658875" y="4773281"/>
            <a:ext cx="2233841" cy="1473517"/>
          </a:xfrm>
          <a:prstGeom prst="rect">
            <a:avLst/>
          </a:prstGeom>
        </p:spPr>
        <p:txBody>
          <a:bodyPr/>
          <a:lstStyle>
            <a:lvl1pPr marL="0" indent="0">
              <a:buFont typeface="Arial" charset="0"/>
              <a:buNone/>
              <a:defRPr sz="1800" b="0" baseline="0">
                <a:latin typeface="Tahoma" panose="020B0604030504040204" pitchFamily="34" charset="0"/>
                <a:ea typeface="Tahoma" panose="020B0604030504040204" pitchFamily="34" charset="0"/>
                <a:cs typeface="Tahoma" panose="020B0604030504040204" pitchFamily="34" charset="0"/>
              </a:defRPr>
            </a:lvl1pPr>
            <a:lvl2pPr>
              <a:defRPr sz="1200">
                <a:latin typeface="Poppins" charset="0"/>
                <a:ea typeface="Poppins" charset="0"/>
                <a:cs typeface="Poppins" charset="0"/>
              </a:defRPr>
            </a:lvl2pPr>
            <a:lvl3pPr>
              <a:defRPr sz="1200">
                <a:latin typeface="Poppins" charset="0"/>
                <a:ea typeface="Poppins" charset="0"/>
                <a:cs typeface="Poppins" charset="0"/>
              </a:defRPr>
            </a:lvl3pPr>
            <a:lvl4pPr>
              <a:defRPr sz="1100">
                <a:latin typeface="+mj-lt"/>
              </a:defRPr>
            </a:lvl4pPr>
            <a:lvl5pPr>
              <a:defRPr sz="1100">
                <a:latin typeface="+mj-lt"/>
              </a:defRPr>
            </a:lvl5pPr>
          </a:lstStyle>
          <a:p>
            <a:pPr lvl="0"/>
            <a:r>
              <a:rPr lang="es-ES" dirty="0" err="1"/>
              <a:t>Click</a:t>
            </a:r>
            <a:r>
              <a:rPr lang="es-ES" dirty="0"/>
              <a:t> to </a:t>
            </a:r>
            <a:r>
              <a:rPr lang="es-ES" dirty="0" err="1"/>
              <a:t>edit</a:t>
            </a:r>
            <a:r>
              <a:rPr lang="es-ES" dirty="0"/>
              <a:t> Master </a:t>
            </a:r>
            <a:r>
              <a:rPr lang="es-ES" dirty="0" err="1"/>
              <a:t>text</a:t>
            </a:r>
            <a:r>
              <a:rPr lang="es-ES" dirty="0"/>
              <a:t> </a:t>
            </a:r>
            <a:r>
              <a:rPr lang="es-ES" dirty="0" err="1"/>
              <a:t>styles</a:t>
            </a:r>
            <a:endParaRPr lang="es-ES" dirty="0"/>
          </a:p>
        </p:txBody>
      </p:sp>
      <p:sp>
        <p:nvSpPr>
          <p:cNvPr id="25" name="Text Placeholder 4"/>
          <p:cNvSpPr>
            <a:spLocks noGrp="1"/>
          </p:cNvSpPr>
          <p:nvPr>
            <p:ph type="body" sz="quarter" idx="21"/>
          </p:nvPr>
        </p:nvSpPr>
        <p:spPr>
          <a:xfrm>
            <a:off x="9412727" y="4773281"/>
            <a:ext cx="2233841" cy="1473517"/>
          </a:xfrm>
          <a:prstGeom prst="rect">
            <a:avLst/>
          </a:prstGeom>
        </p:spPr>
        <p:txBody>
          <a:bodyPr/>
          <a:lstStyle>
            <a:lvl1pPr marL="0" indent="0">
              <a:buFont typeface="Arial" charset="0"/>
              <a:buNone/>
              <a:defRPr sz="1800" b="0" baseline="0">
                <a:latin typeface="Tahoma" panose="020B0604030504040204" pitchFamily="34" charset="0"/>
                <a:ea typeface="Tahoma" panose="020B0604030504040204" pitchFamily="34" charset="0"/>
                <a:cs typeface="Tahoma" panose="020B0604030504040204" pitchFamily="34" charset="0"/>
              </a:defRPr>
            </a:lvl1pPr>
            <a:lvl2pPr>
              <a:defRPr sz="1200">
                <a:latin typeface="Poppins" charset="0"/>
                <a:ea typeface="Poppins" charset="0"/>
                <a:cs typeface="Poppins" charset="0"/>
              </a:defRPr>
            </a:lvl2pPr>
            <a:lvl3pPr>
              <a:defRPr sz="1200">
                <a:latin typeface="Poppins" charset="0"/>
                <a:ea typeface="Poppins" charset="0"/>
                <a:cs typeface="Poppins" charset="0"/>
              </a:defRPr>
            </a:lvl3pPr>
            <a:lvl4pPr>
              <a:defRPr sz="1100">
                <a:latin typeface="+mj-lt"/>
              </a:defRPr>
            </a:lvl4pPr>
            <a:lvl5pPr>
              <a:defRPr sz="1100">
                <a:latin typeface="+mj-lt"/>
              </a:defRPr>
            </a:lvl5pPr>
          </a:lstStyle>
          <a:p>
            <a:pPr lvl="0"/>
            <a:r>
              <a:rPr lang="es-ES" dirty="0" err="1"/>
              <a:t>Click</a:t>
            </a:r>
            <a:r>
              <a:rPr lang="es-ES" dirty="0"/>
              <a:t> to </a:t>
            </a:r>
            <a:r>
              <a:rPr lang="es-ES" dirty="0" err="1"/>
              <a:t>edit</a:t>
            </a:r>
            <a:r>
              <a:rPr lang="es-ES" dirty="0"/>
              <a:t> Master </a:t>
            </a:r>
            <a:r>
              <a:rPr lang="es-ES" dirty="0" err="1"/>
              <a:t>text</a:t>
            </a:r>
            <a:r>
              <a:rPr lang="es-ES" dirty="0"/>
              <a:t> </a:t>
            </a:r>
            <a:r>
              <a:rPr lang="es-ES" dirty="0" err="1"/>
              <a:t>styles</a:t>
            </a:r>
            <a:endParaRPr lang="es-ES" dirty="0"/>
          </a:p>
        </p:txBody>
      </p:sp>
    </p:spTree>
    <p:extLst>
      <p:ext uri="{BB962C8B-B14F-4D97-AF65-F5344CB8AC3E}">
        <p14:creationId xmlns:p14="http://schemas.microsoft.com/office/powerpoint/2010/main" val="1012660751"/>
      </p:ext>
    </p:extLst>
  </p:cSld>
  <p:clrMapOvr>
    <a:masterClrMapping/>
  </p:clrMapOvr>
  <p:transitio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948201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rgentina">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pic>
        <p:nvPicPr>
          <p:cNvPr id="1025" name="Picture 1"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6"/>
          <p:cNvSpPr>
            <a:spLocks noGrp="1"/>
          </p:cNvSpPr>
          <p:nvPr>
            <p:ph type="body" sz="quarter" idx="10" hasCustomPrompt="1"/>
          </p:nvPr>
        </p:nvSpPr>
        <p:spPr>
          <a:xfrm>
            <a:off x="1110931" y="3013871"/>
            <a:ext cx="9716396" cy="1314053"/>
          </a:xfrm>
          <a:prstGeom prst="rect">
            <a:avLst/>
          </a:prstGeom>
        </p:spPr>
        <p:txBody>
          <a:bodyPr/>
          <a:lstStyle>
            <a:lvl1pPr marL="0" indent="0">
              <a:buNone/>
              <a:defRPr sz="4800" b="1" i="0" baseline="0">
                <a:solidFill>
                  <a:schemeClr val="tx1"/>
                </a:solidFill>
                <a:effectLst/>
                <a:latin typeface="Poppins SemiBold" charset="0"/>
                <a:ea typeface="Poppins SemiBold" charset="0"/>
                <a:cs typeface="Poppins SemiBold" charset="0"/>
              </a:defRPr>
            </a:lvl1pPr>
            <a:lvl2pPr marL="339725" indent="0">
              <a:buNone/>
              <a:defRPr sz="3200">
                <a:solidFill>
                  <a:schemeClr val="tx1"/>
                </a:solidFill>
                <a:latin typeface="+mj-lt"/>
              </a:defRPr>
            </a:lvl2pPr>
            <a:lvl3pPr marL="573088" indent="0">
              <a:buNone/>
              <a:defRPr sz="3200">
                <a:solidFill>
                  <a:schemeClr val="tx1"/>
                </a:solidFill>
                <a:latin typeface="+mj-lt"/>
              </a:defRPr>
            </a:lvl3pPr>
            <a:lvl4pPr marL="798513" indent="0">
              <a:buNone/>
              <a:defRPr sz="3200">
                <a:solidFill>
                  <a:schemeClr val="tx1"/>
                </a:solidFill>
                <a:latin typeface="+mj-lt"/>
              </a:defRPr>
            </a:lvl4pPr>
            <a:lvl5pPr marL="1030288" indent="0">
              <a:buNone/>
              <a:defRPr sz="3200">
                <a:solidFill>
                  <a:schemeClr val="tx1"/>
                </a:solidFill>
                <a:latin typeface="+mj-lt"/>
              </a:defRPr>
            </a:lvl5pPr>
          </a:lstStyle>
          <a:p>
            <a:pPr lvl="0"/>
            <a:r>
              <a:rPr lang="es-ES" dirty="0"/>
              <a:t>[Título de la presentación]</a:t>
            </a:r>
          </a:p>
        </p:txBody>
      </p:sp>
      <p:sp>
        <p:nvSpPr>
          <p:cNvPr id="10" name="Text Placeholder 10"/>
          <p:cNvSpPr>
            <a:spLocks noGrp="1"/>
          </p:cNvSpPr>
          <p:nvPr>
            <p:ph type="body" sz="quarter" idx="15" hasCustomPrompt="1"/>
          </p:nvPr>
        </p:nvSpPr>
        <p:spPr>
          <a:xfrm>
            <a:off x="1110931" y="5237635"/>
            <a:ext cx="4795838" cy="365760"/>
          </a:xfrm>
          <a:prstGeom prst="rect">
            <a:avLst/>
          </a:prstGeom>
        </p:spPr>
        <p:txBody>
          <a:bodyPr/>
          <a:lstStyle>
            <a:lvl1pPr marL="0" indent="0">
              <a:buNone/>
              <a:defRPr sz="2000" b="0" i="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[Nombre Completo]</a:t>
            </a:r>
          </a:p>
        </p:txBody>
      </p:sp>
      <p:sp>
        <p:nvSpPr>
          <p:cNvPr id="11" name="Text Placeholder 10"/>
          <p:cNvSpPr>
            <a:spLocks noGrp="1"/>
          </p:cNvSpPr>
          <p:nvPr>
            <p:ph type="body" sz="quarter" idx="16" hasCustomPrompt="1"/>
          </p:nvPr>
        </p:nvSpPr>
        <p:spPr>
          <a:xfrm>
            <a:off x="1110931" y="5601491"/>
            <a:ext cx="4795838" cy="264160"/>
          </a:xfrm>
          <a:prstGeom prst="rect">
            <a:avLst/>
          </a:prstGeom>
        </p:spPr>
        <p:txBody>
          <a:bodyPr/>
          <a:lstStyle>
            <a:lvl1pPr marL="0" indent="0">
              <a:buNone/>
              <a:defRPr sz="14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[Role </a:t>
            </a:r>
            <a:r>
              <a:rPr lang="es-ES" dirty="0" err="1"/>
              <a:t>Title</a:t>
            </a:r>
            <a:r>
              <a:rPr lang="es-ES" dirty="0"/>
              <a:t>]</a:t>
            </a:r>
          </a:p>
        </p:txBody>
      </p:sp>
      <p:sp>
        <p:nvSpPr>
          <p:cNvPr id="12" name="Text Placeholder 10"/>
          <p:cNvSpPr>
            <a:spLocks noGrp="1"/>
          </p:cNvSpPr>
          <p:nvPr>
            <p:ph type="body" sz="quarter" idx="17" hasCustomPrompt="1"/>
          </p:nvPr>
        </p:nvSpPr>
        <p:spPr>
          <a:xfrm>
            <a:off x="1110931" y="5865651"/>
            <a:ext cx="4795838" cy="264160"/>
          </a:xfrm>
          <a:prstGeom prst="rect">
            <a:avLst/>
          </a:prstGeom>
        </p:spPr>
        <p:txBody>
          <a:bodyPr/>
          <a:lstStyle>
            <a:lvl1pPr marL="0" indent="0">
              <a:buNone/>
              <a:defRPr sz="11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a:t>
            </a:r>
            <a:r>
              <a:rPr lang="es-ES" dirty="0" err="1"/>
              <a:t>alias@lagash.com</a:t>
            </a:r>
            <a:r>
              <a:rPr lang="es-ES" dirty="0"/>
              <a:t>]</a:t>
            </a:r>
          </a:p>
        </p:txBody>
      </p:sp>
      <p:pic>
        <p:nvPicPr>
          <p:cNvPr id="13" name="Picture 12"/>
          <p:cNvPicPr>
            <a:picLocks noChangeAspect="1"/>
          </p:cNvPicPr>
          <p:nvPr userDrawn="1"/>
        </p:nvPicPr>
        <p:blipFill rotWithShape="1">
          <a:blip r:embed="rId4" cstate="hqprint">
            <a:biLevel thresh="25000"/>
            <a:extLst>
              <a:ext uri="{28A0092B-C50C-407E-A947-70E740481C1C}">
                <a14:useLocalDpi xmlns:a14="http://schemas.microsoft.com/office/drawing/2010/main"/>
              </a:ext>
            </a:extLst>
          </a:blip>
          <a:srcRect/>
          <a:stretch/>
        </p:blipFill>
        <p:spPr>
          <a:xfrm>
            <a:off x="877023" y="1602866"/>
            <a:ext cx="2631827" cy="968849"/>
          </a:xfrm>
          <a:prstGeom prst="rect">
            <a:avLst/>
          </a:prstGeom>
        </p:spPr>
      </p:pic>
      <p:pic>
        <p:nvPicPr>
          <p:cNvPr id="9" name="Picture 8"/>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029575" y="4036403"/>
            <a:ext cx="4159250" cy="2820848"/>
          </a:xfrm>
          <a:prstGeom prst="rect">
            <a:avLst/>
          </a:prstGeom>
        </p:spPr>
      </p:pic>
    </p:spTree>
    <p:extLst>
      <p:ext uri="{BB962C8B-B14F-4D97-AF65-F5344CB8AC3E}">
        <p14:creationId xmlns:p14="http://schemas.microsoft.com/office/powerpoint/2010/main" val="72526677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ile">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pic>
        <p:nvPicPr>
          <p:cNvPr id="1025" name="Picture 1"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6"/>
          <p:cNvSpPr>
            <a:spLocks noGrp="1"/>
          </p:cNvSpPr>
          <p:nvPr>
            <p:ph type="body" sz="quarter" idx="10" hasCustomPrompt="1"/>
          </p:nvPr>
        </p:nvSpPr>
        <p:spPr>
          <a:xfrm>
            <a:off x="1110931" y="3013871"/>
            <a:ext cx="9581314" cy="1314053"/>
          </a:xfrm>
          <a:prstGeom prst="rect">
            <a:avLst/>
          </a:prstGeom>
        </p:spPr>
        <p:txBody>
          <a:bodyPr/>
          <a:lstStyle>
            <a:lvl1pPr marL="0" indent="0">
              <a:buNone/>
              <a:defRPr sz="4800" b="1" i="0" baseline="0">
                <a:solidFill>
                  <a:schemeClr val="tx1"/>
                </a:solidFill>
                <a:effectLst/>
                <a:latin typeface="Poppins SemiBold" charset="0"/>
                <a:ea typeface="Poppins SemiBold" charset="0"/>
                <a:cs typeface="Poppins SemiBold" charset="0"/>
              </a:defRPr>
            </a:lvl1pPr>
            <a:lvl2pPr marL="339725" indent="0">
              <a:buNone/>
              <a:defRPr sz="3200">
                <a:solidFill>
                  <a:schemeClr val="tx1"/>
                </a:solidFill>
                <a:latin typeface="+mj-lt"/>
              </a:defRPr>
            </a:lvl2pPr>
            <a:lvl3pPr marL="573088" indent="0">
              <a:buNone/>
              <a:defRPr sz="3200">
                <a:solidFill>
                  <a:schemeClr val="tx1"/>
                </a:solidFill>
                <a:latin typeface="+mj-lt"/>
              </a:defRPr>
            </a:lvl3pPr>
            <a:lvl4pPr marL="798513" indent="0">
              <a:buNone/>
              <a:defRPr sz="3200">
                <a:solidFill>
                  <a:schemeClr val="tx1"/>
                </a:solidFill>
                <a:latin typeface="+mj-lt"/>
              </a:defRPr>
            </a:lvl4pPr>
            <a:lvl5pPr marL="1030288" indent="0">
              <a:buNone/>
              <a:defRPr sz="3200">
                <a:solidFill>
                  <a:schemeClr val="tx1"/>
                </a:solidFill>
                <a:latin typeface="+mj-lt"/>
              </a:defRPr>
            </a:lvl5pPr>
          </a:lstStyle>
          <a:p>
            <a:pPr lvl="0"/>
            <a:r>
              <a:rPr lang="es-ES" dirty="0"/>
              <a:t>[Título de la presentación]</a:t>
            </a:r>
          </a:p>
        </p:txBody>
      </p:sp>
      <p:sp>
        <p:nvSpPr>
          <p:cNvPr id="10" name="Text Placeholder 10"/>
          <p:cNvSpPr>
            <a:spLocks noGrp="1"/>
          </p:cNvSpPr>
          <p:nvPr>
            <p:ph type="body" sz="quarter" idx="15" hasCustomPrompt="1"/>
          </p:nvPr>
        </p:nvSpPr>
        <p:spPr>
          <a:xfrm>
            <a:off x="1110931" y="5237635"/>
            <a:ext cx="4795838" cy="365760"/>
          </a:xfrm>
          <a:prstGeom prst="rect">
            <a:avLst/>
          </a:prstGeom>
        </p:spPr>
        <p:txBody>
          <a:bodyPr/>
          <a:lstStyle>
            <a:lvl1pPr marL="0" indent="0">
              <a:buNone/>
              <a:defRPr sz="2000" b="0" i="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[Nombre Completo]</a:t>
            </a:r>
          </a:p>
        </p:txBody>
      </p:sp>
      <p:sp>
        <p:nvSpPr>
          <p:cNvPr id="11" name="Text Placeholder 10"/>
          <p:cNvSpPr>
            <a:spLocks noGrp="1"/>
          </p:cNvSpPr>
          <p:nvPr>
            <p:ph type="body" sz="quarter" idx="16" hasCustomPrompt="1"/>
          </p:nvPr>
        </p:nvSpPr>
        <p:spPr>
          <a:xfrm>
            <a:off x="1110931" y="5601491"/>
            <a:ext cx="4795838" cy="264160"/>
          </a:xfrm>
          <a:prstGeom prst="rect">
            <a:avLst/>
          </a:prstGeom>
        </p:spPr>
        <p:txBody>
          <a:bodyPr/>
          <a:lstStyle>
            <a:lvl1pPr marL="0" indent="0">
              <a:buNone/>
              <a:defRPr sz="14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[Role </a:t>
            </a:r>
            <a:r>
              <a:rPr lang="es-ES" dirty="0" err="1"/>
              <a:t>Title</a:t>
            </a:r>
            <a:r>
              <a:rPr lang="es-ES" dirty="0"/>
              <a:t>]</a:t>
            </a:r>
          </a:p>
        </p:txBody>
      </p:sp>
      <p:sp>
        <p:nvSpPr>
          <p:cNvPr id="12" name="Text Placeholder 10"/>
          <p:cNvSpPr>
            <a:spLocks noGrp="1"/>
          </p:cNvSpPr>
          <p:nvPr>
            <p:ph type="body" sz="quarter" idx="17" hasCustomPrompt="1"/>
          </p:nvPr>
        </p:nvSpPr>
        <p:spPr>
          <a:xfrm>
            <a:off x="1110931" y="5865651"/>
            <a:ext cx="4795838" cy="264160"/>
          </a:xfrm>
          <a:prstGeom prst="rect">
            <a:avLst/>
          </a:prstGeom>
        </p:spPr>
        <p:txBody>
          <a:bodyPr/>
          <a:lstStyle>
            <a:lvl1pPr marL="0" indent="0">
              <a:buNone/>
              <a:defRPr sz="11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a:t>
            </a:r>
            <a:r>
              <a:rPr lang="es-ES" dirty="0" err="1"/>
              <a:t>alias@lagash.com</a:t>
            </a:r>
            <a:r>
              <a:rPr lang="es-ES" dirty="0"/>
              <a:t>]</a:t>
            </a:r>
          </a:p>
        </p:txBody>
      </p:sp>
      <p:pic>
        <p:nvPicPr>
          <p:cNvPr id="13" name="Picture 12"/>
          <p:cNvPicPr>
            <a:picLocks noChangeAspect="1"/>
          </p:cNvPicPr>
          <p:nvPr userDrawn="1"/>
        </p:nvPicPr>
        <p:blipFill rotWithShape="1">
          <a:blip r:embed="rId4" cstate="hqprint">
            <a:biLevel thresh="25000"/>
            <a:extLst>
              <a:ext uri="{28A0092B-C50C-407E-A947-70E740481C1C}">
                <a14:useLocalDpi xmlns:a14="http://schemas.microsoft.com/office/drawing/2010/main"/>
              </a:ext>
            </a:extLst>
          </a:blip>
          <a:srcRect/>
          <a:stretch/>
        </p:blipFill>
        <p:spPr>
          <a:xfrm>
            <a:off x="877023" y="1602866"/>
            <a:ext cx="2631827" cy="968849"/>
          </a:xfrm>
          <a:prstGeom prst="rect">
            <a:avLst/>
          </a:prstGeom>
        </p:spPr>
      </p:pic>
      <p:pic>
        <p:nvPicPr>
          <p:cNvPr id="9" name="Picture 8"/>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029575" y="4036403"/>
            <a:ext cx="4159250" cy="2820848"/>
          </a:xfrm>
          <a:prstGeom prst="rect">
            <a:avLst/>
          </a:prstGeom>
        </p:spPr>
      </p:pic>
    </p:spTree>
    <p:extLst>
      <p:ext uri="{BB962C8B-B14F-4D97-AF65-F5344CB8AC3E}">
        <p14:creationId xmlns:p14="http://schemas.microsoft.com/office/powerpoint/2010/main" val="314033114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lombia">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pic>
        <p:nvPicPr>
          <p:cNvPr id="1025" name="Picture 1"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6"/>
          <p:cNvSpPr>
            <a:spLocks noGrp="1"/>
          </p:cNvSpPr>
          <p:nvPr>
            <p:ph type="body" sz="quarter" idx="10" hasCustomPrompt="1"/>
          </p:nvPr>
        </p:nvSpPr>
        <p:spPr>
          <a:xfrm>
            <a:off x="1110931" y="3013871"/>
            <a:ext cx="9643660" cy="1314053"/>
          </a:xfrm>
          <a:prstGeom prst="rect">
            <a:avLst/>
          </a:prstGeom>
        </p:spPr>
        <p:txBody>
          <a:bodyPr/>
          <a:lstStyle>
            <a:lvl1pPr marL="0" indent="0">
              <a:buNone/>
              <a:defRPr sz="4800" b="1" i="0" baseline="0">
                <a:solidFill>
                  <a:schemeClr val="tx1"/>
                </a:solidFill>
                <a:effectLst/>
                <a:latin typeface="Poppins SemiBold" charset="0"/>
                <a:ea typeface="Poppins SemiBold" charset="0"/>
                <a:cs typeface="Poppins SemiBold" charset="0"/>
              </a:defRPr>
            </a:lvl1pPr>
            <a:lvl2pPr marL="339725" indent="0">
              <a:buNone/>
              <a:defRPr sz="3200">
                <a:solidFill>
                  <a:schemeClr val="tx1"/>
                </a:solidFill>
                <a:latin typeface="+mj-lt"/>
              </a:defRPr>
            </a:lvl2pPr>
            <a:lvl3pPr marL="573088" indent="0">
              <a:buNone/>
              <a:defRPr sz="3200">
                <a:solidFill>
                  <a:schemeClr val="tx1"/>
                </a:solidFill>
                <a:latin typeface="+mj-lt"/>
              </a:defRPr>
            </a:lvl3pPr>
            <a:lvl4pPr marL="798513" indent="0">
              <a:buNone/>
              <a:defRPr sz="3200">
                <a:solidFill>
                  <a:schemeClr val="tx1"/>
                </a:solidFill>
                <a:latin typeface="+mj-lt"/>
              </a:defRPr>
            </a:lvl4pPr>
            <a:lvl5pPr marL="1030288" indent="0">
              <a:buNone/>
              <a:defRPr sz="3200">
                <a:solidFill>
                  <a:schemeClr val="tx1"/>
                </a:solidFill>
                <a:latin typeface="+mj-lt"/>
              </a:defRPr>
            </a:lvl5pPr>
          </a:lstStyle>
          <a:p>
            <a:pPr lvl="0"/>
            <a:r>
              <a:rPr lang="es-ES" dirty="0"/>
              <a:t>[Título de la presentación]</a:t>
            </a:r>
          </a:p>
        </p:txBody>
      </p:sp>
      <p:sp>
        <p:nvSpPr>
          <p:cNvPr id="10" name="Text Placeholder 10"/>
          <p:cNvSpPr>
            <a:spLocks noGrp="1"/>
          </p:cNvSpPr>
          <p:nvPr>
            <p:ph type="body" sz="quarter" idx="15" hasCustomPrompt="1"/>
          </p:nvPr>
        </p:nvSpPr>
        <p:spPr>
          <a:xfrm>
            <a:off x="1110931" y="5237635"/>
            <a:ext cx="4795838" cy="365760"/>
          </a:xfrm>
          <a:prstGeom prst="rect">
            <a:avLst/>
          </a:prstGeom>
        </p:spPr>
        <p:txBody>
          <a:bodyPr/>
          <a:lstStyle>
            <a:lvl1pPr marL="0" indent="0">
              <a:buNone/>
              <a:defRPr sz="2000" b="0" i="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[Nombre Completo]</a:t>
            </a:r>
          </a:p>
        </p:txBody>
      </p:sp>
      <p:sp>
        <p:nvSpPr>
          <p:cNvPr id="11" name="Text Placeholder 10"/>
          <p:cNvSpPr>
            <a:spLocks noGrp="1"/>
          </p:cNvSpPr>
          <p:nvPr>
            <p:ph type="body" sz="quarter" idx="16" hasCustomPrompt="1"/>
          </p:nvPr>
        </p:nvSpPr>
        <p:spPr>
          <a:xfrm>
            <a:off x="1110931" y="5601491"/>
            <a:ext cx="4795838" cy="264160"/>
          </a:xfrm>
          <a:prstGeom prst="rect">
            <a:avLst/>
          </a:prstGeom>
        </p:spPr>
        <p:txBody>
          <a:bodyPr/>
          <a:lstStyle>
            <a:lvl1pPr marL="0" indent="0">
              <a:buNone/>
              <a:defRPr sz="14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[Role </a:t>
            </a:r>
            <a:r>
              <a:rPr lang="es-ES" dirty="0" err="1"/>
              <a:t>Title</a:t>
            </a:r>
            <a:r>
              <a:rPr lang="es-ES" dirty="0"/>
              <a:t>]</a:t>
            </a:r>
          </a:p>
        </p:txBody>
      </p:sp>
      <p:sp>
        <p:nvSpPr>
          <p:cNvPr id="12" name="Text Placeholder 10"/>
          <p:cNvSpPr>
            <a:spLocks noGrp="1"/>
          </p:cNvSpPr>
          <p:nvPr>
            <p:ph type="body" sz="quarter" idx="17" hasCustomPrompt="1"/>
          </p:nvPr>
        </p:nvSpPr>
        <p:spPr>
          <a:xfrm>
            <a:off x="1110931" y="5865651"/>
            <a:ext cx="4795838" cy="264160"/>
          </a:xfrm>
          <a:prstGeom prst="rect">
            <a:avLst/>
          </a:prstGeom>
        </p:spPr>
        <p:txBody>
          <a:bodyPr/>
          <a:lstStyle>
            <a:lvl1pPr marL="0" indent="0">
              <a:buNone/>
              <a:defRPr sz="11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a:t>
            </a:r>
            <a:r>
              <a:rPr lang="es-ES" dirty="0" err="1"/>
              <a:t>alias@lagash.com</a:t>
            </a:r>
            <a:r>
              <a:rPr lang="es-ES" dirty="0"/>
              <a:t>]</a:t>
            </a:r>
          </a:p>
        </p:txBody>
      </p:sp>
      <p:pic>
        <p:nvPicPr>
          <p:cNvPr id="13" name="Picture 12"/>
          <p:cNvPicPr>
            <a:picLocks noChangeAspect="1"/>
          </p:cNvPicPr>
          <p:nvPr userDrawn="1"/>
        </p:nvPicPr>
        <p:blipFill rotWithShape="1">
          <a:blip r:embed="rId4" cstate="hqprint">
            <a:biLevel thresh="25000"/>
            <a:extLst>
              <a:ext uri="{28A0092B-C50C-407E-A947-70E740481C1C}">
                <a14:useLocalDpi xmlns:a14="http://schemas.microsoft.com/office/drawing/2010/main"/>
              </a:ext>
            </a:extLst>
          </a:blip>
          <a:srcRect/>
          <a:stretch/>
        </p:blipFill>
        <p:spPr>
          <a:xfrm>
            <a:off x="877023" y="1602866"/>
            <a:ext cx="2631827" cy="968849"/>
          </a:xfrm>
          <a:prstGeom prst="rect">
            <a:avLst/>
          </a:prstGeom>
        </p:spPr>
      </p:pic>
      <p:pic>
        <p:nvPicPr>
          <p:cNvPr id="9" name="Picture 8"/>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029575" y="4036403"/>
            <a:ext cx="4159250" cy="2820848"/>
          </a:xfrm>
          <a:prstGeom prst="rect">
            <a:avLst/>
          </a:prstGeom>
        </p:spPr>
      </p:pic>
    </p:spTree>
    <p:extLst>
      <p:ext uri="{BB962C8B-B14F-4D97-AF65-F5344CB8AC3E}">
        <p14:creationId xmlns:p14="http://schemas.microsoft.com/office/powerpoint/2010/main" val="19767417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USA">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pic>
        <p:nvPicPr>
          <p:cNvPr id="1025" name="Picture 1"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6"/>
          <p:cNvSpPr>
            <a:spLocks noGrp="1"/>
          </p:cNvSpPr>
          <p:nvPr>
            <p:ph type="body" sz="quarter" idx="10" hasCustomPrompt="1"/>
          </p:nvPr>
        </p:nvSpPr>
        <p:spPr>
          <a:xfrm>
            <a:off x="1110931" y="3013871"/>
            <a:ext cx="9602096" cy="1314053"/>
          </a:xfrm>
          <a:prstGeom prst="rect">
            <a:avLst/>
          </a:prstGeom>
        </p:spPr>
        <p:txBody>
          <a:bodyPr/>
          <a:lstStyle>
            <a:lvl1pPr marL="0" indent="0">
              <a:buNone/>
              <a:defRPr sz="4800" b="1" i="0" baseline="0">
                <a:solidFill>
                  <a:schemeClr val="tx1"/>
                </a:solidFill>
                <a:effectLst/>
                <a:latin typeface="Poppins SemiBold" charset="0"/>
                <a:ea typeface="Poppins SemiBold" charset="0"/>
                <a:cs typeface="Poppins SemiBold" charset="0"/>
              </a:defRPr>
            </a:lvl1pPr>
            <a:lvl2pPr marL="339725" indent="0">
              <a:buNone/>
              <a:defRPr sz="3200">
                <a:solidFill>
                  <a:schemeClr val="tx1"/>
                </a:solidFill>
                <a:latin typeface="+mj-lt"/>
              </a:defRPr>
            </a:lvl2pPr>
            <a:lvl3pPr marL="573088" indent="0">
              <a:buNone/>
              <a:defRPr sz="3200">
                <a:solidFill>
                  <a:schemeClr val="tx1"/>
                </a:solidFill>
                <a:latin typeface="+mj-lt"/>
              </a:defRPr>
            </a:lvl3pPr>
            <a:lvl4pPr marL="798513" indent="0">
              <a:buNone/>
              <a:defRPr sz="3200">
                <a:solidFill>
                  <a:schemeClr val="tx1"/>
                </a:solidFill>
                <a:latin typeface="+mj-lt"/>
              </a:defRPr>
            </a:lvl4pPr>
            <a:lvl5pPr marL="1030288" indent="0">
              <a:buNone/>
              <a:defRPr sz="3200">
                <a:solidFill>
                  <a:schemeClr val="tx1"/>
                </a:solidFill>
                <a:latin typeface="+mj-lt"/>
              </a:defRPr>
            </a:lvl5pPr>
          </a:lstStyle>
          <a:p>
            <a:pPr lvl="0"/>
            <a:r>
              <a:rPr lang="es-ES" dirty="0"/>
              <a:t>[Título de la presentación]</a:t>
            </a:r>
          </a:p>
        </p:txBody>
      </p:sp>
      <p:sp>
        <p:nvSpPr>
          <p:cNvPr id="10" name="Text Placeholder 10"/>
          <p:cNvSpPr>
            <a:spLocks noGrp="1"/>
          </p:cNvSpPr>
          <p:nvPr>
            <p:ph type="body" sz="quarter" idx="15" hasCustomPrompt="1"/>
          </p:nvPr>
        </p:nvSpPr>
        <p:spPr>
          <a:xfrm>
            <a:off x="1110931" y="5237635"/>
            <a:ext cx="4795838" cy="365760"/>
          </a:xfrm>
          <a:prstGeom prst="rect">
            <a:avLst/>
          </a:prstGeom>
        </p:spPr>
        <p:txBody>
          <a:bodyPr/>
          <a:lstStyle>
            <a:lvl1pPr marL="0" indent="0">
              <a:buNone/>
              <a:defRPr sz="2000" b="0" i="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[Nombre Completo]</a:t>
            </a:r>
          </a:p>
        </p:txBody>
      </p:sp>
      <p:sp>
        <p:nvSpPr>
          <p:cNvPr id="11" name="Text Placeholder 10"/>
          <p:cNvSpPr>
            <a:spLocks noGrp="1"/>
          </p:cNvSpPr>
          <p:nvPr>
            <p:ph type="body" sz="quarter" idx="16" hasCustomPrompt="1"/>
          </p:nvPr>
        </p:nvSpPr>
        <p:spPr>
          <a:xfrm>
            <a:off x="1110931" y="5601491"/>
            <a:ext cx="4795838" cy="264160"/>
          </a:xfrm>
          <a:prstGeom prst="rect">
            <a:avLst/>
          </a:prstGeom>
        </p:spPr>
        <p:txBody>
          <a:bodyPr/>
          <a:lstStyle>
            <a:lvl1pPr marL="0" indent="0">
              <a:buNone/>
              <a:defRPr sz="14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[Role </a:t>
            </a:r>
            <a:r>
              <a:rPr lang="es-ES" dirty="0" err="1"/>
              <a:t>Title</a:t>
            </a:r>
            <a:r>
              <a:rPr lang="es-ES" dirty="0"/>
              <a:t>]</a:t>
            </a:r>
          </a:p>
        </p:txBody>
      </p:sp>
      <p:sp>
        <p:nvSpPr>
          <p:cNvPr id="12" name="Text Placeholder 10"/>
          <p:cNvSpPr>
            <a:spLocks noGrp="1"/>
          </p:cNvSpPr>
          <p:nvPr>
            <p:ph type="body" sz="quarter" idx="17" hasCustomPrompt="1"/>
          </p:nvPr>
        </p:nvSpPr>
        <p:spPr>
          <a:xfrm>
            <a:off x="1110931" y="5865651"/>
            <a:ext cx="4795838" cy="264160"/>
          </a:xfrm>
          <a:prstGeom prst="rect">
            <a:avLst/>
          </a:prstGeom>
        </p:spPr>
        <p:txBody>
          <a:bodyPr/>
          <a:lstStyle>
            <a:lvl1pPr marL="0" indent="0">
              <a:buNone/>
              <a:defRPr sz="11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a:t>
            </a:r>
            <a:r>
              <a:rPr lang="es-ES" dirty="0" err="1"/>
              <a:t>alias@lagash.com</a:t>
            </a:r>
            <a:r>
              <a:rPr lang="es-ES" dirty="0"/>
              <a:t>]</a:t>
            </a:r>
          </a:p>
        </p:txBody>
      </p:sp>
      <p:pic>
        <p:nvPicPr>
          <p:cNvPr id="13" name="Picture 12"/>
          <p:cNvPicPr>
            <a:picLocks noChangeAspect="1"/>
          </p:cNvPicPr>
          <p:nvPr userDrawn="1"/>
        </p:nvPicPr>
        <p:blipFill rotWithShape="1">
          <a:blip r:embed="rId4" cstate="hqprint">
            <a:biLevel thresh="25000"/>
            <a:extLst>
              <a:ext uri="{28A0092B-C50C-407E-A947-70E740481C1C}">
                <a14:useLocalDpi xmlns:a14="http://schemas.microsoft.com/office/drawing/2010/main"/>
              </a:ext>
            </a:extLst>
          </a:blip>
          <a:srcRect/>
          <a:stretch/>
        </p:blipFill>
        <p:spPr>
          <a:xfrm>
            <a:off x="877023" y="1602866"/>
            <a:ext cx="2631827" cy="968849"/>
          </a:xfrm>
          <a:prstGeom prst="rect">
            <a:avLst/>
          </a:prstGeom>
        </p:spPr>
      </p:pic>
      <p:pic>
        <p:nvPicPr>
          <p:cNvPr id="9" name="Picture 8"/>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029575" y="4036403"/>
            <a:ext cx="4159250" cy="2820848"/>
          </a:xfrm>
          <a:prstGeom prst="rect">
            <a:avLst/>
          </a:prstGeom>
        </p:spPr>
      </p:pic>
    </p:spTree>
    <p:extLst>
      <p:ext uri="{BB962C8B-B14F-4D97-AF65-F5344CB8AC3E}">
        <p14:creationId xmlns:p14="http://schemas.microsoft.com/office/powerpoint/2010/main" val="137209540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exico">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pic>
        <p:nvPicPr>
          <p:cNvPr id="1025" name="Picture 1"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6"/>
          <p:cNvSpPr>
            <a:spLocks noGrp="1"/>
          </p:cNvSpPr>
          <p:nvPr>
            <p:ph type="body" sz="quarter" idx="10" hasCustomPrompt="1"/>
          </p:nvPr>
        </p:nvSpPr>
        <p:spPr>
          <a:xfrm>
            <a:off x="1110931" y="3013871"/>
            <a:ext cx="9664442" cy="1314053"/>
          </a:xfrm>
          <a:prstGeom prst="rect">
            <a:avLst/>
          </a:prstGeom>
        </p:spPr>
        <p:txBody>
          <a:bodyPr/>
          <a:lstStyle>
            <a:lvl1pPr marL="0" indent="0">
              <a:buNone/>
              <a:defRPr sz="4800" b="1" i="0" baseline="0">
                <a:solidFill>
                  <a:schemeClr val="tx1"/>
                </a:solidFill>
                <a:effectLst/>
                <a:latin typeface="Poppins SemiBold" charset="0"/>
                <a:ea typeface="Poppins SemiBold" charset="0"/>
                <a:cs typeface="Poppins SemiBold" charset="0"/>
              </a:defRPr>
            </a:lvl1pPr>
            <a:lvl2pPr marL="339725" indent="0">
              <a:buNone/>
              <a:defRPr sz="3200">
                <a:solidFill>
                  <a:schemeClr val="tx1"/>
                </a:solidFill>
                <a:latin typeface="+mj-lt"/>
              </a:defRPr>
            </a:lvl2pPr>
            <a:lvl3pPr marL="573088" indent="0">
              <a:buNone/>
              <a:defRPr sz="3200">
                <a:solidFill>
                  <a:schemeClr val="tx1"/>
                </a:solidFill>
                <a:latin typeface="+mj-lt"/>
              </a:defRPr>
            </a:lvl3pPr>
            <a:lvl4pPr marL="798513" indent="0">
              <a:buNone/>
              <a:defRPr sz="3200">
                <a:solidFill>
                  <a:schemeClr val="tx1"/>
                </a:solidFill>
                <a:latin typeface="+mj-lt"/>
              </a:defRPr>
            </a:lvl4pPr>
            <a:lvl5pPr marL="1030288" indent="0">
              <a:buNone/>
              <a:defRPr sz="3200">
                <a:solidFill>
                  <a:schemeClr val="tx1"/>
                </a:solidFill>
                <a:latin typeface="+mj-lt"/>
              </a:defRPr>
            </a:lvl5pPr>
          </a:lstStyle>
          <a:p>
            <a:pPr lvl="0"/>
            <a:r>
              <a:rPr lang="es-ES" dirty="0"/>
              <a:t>[Título de la presentación]</a:t>
            </a:r>
          </a:p>
        </p:txBody>
      </p:sp>
      <p:sp>
        <p:nvSpPr>
          <p:cNvPr id="10" name="Text Placeholder 10"/>
          <p:cNvSpPr>
            <a:spLocks noGrp="1"/>
          </p:cNvSpPr>
          <p:nvPr>
            <p:ph type="body" sz="quarter" idx="15" hasCustomPrompt="1"/>
          </p:nvPr>
        </p:nvSpPr>
        <p:spPr>
          <a:xfrm>
            <a:off x="1110931" y="5237635"/>
            <a:ext cx="4795838" cy="365760"/>
          </a:xfrm>
          <a:prstGeom prst="rect">
            <a:avLst/>
          </a:prstGeom>
        </p:spPr>
        <p:txBody>
          <a:bodyPr/>
          <a:lstStyle>
            <a:lvl1pPr marL="0" indent="0">
              <a:buNone/>
              <a:defRPr sz="2000" b="0" i="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[Nombre Completo]</a:t>
            </a:r>
          </a:p>
        </p:txBody>
      </p:sp>
      <p:sp>
        <p:nvSpPr>
          <p:cNvPr id="11" name="Text Placeholder 10"/>
          <p:cNvSpPr>
            <a:spLocks noGrp="1"/>
          </p:cNvSpPr>
          <p:nvPr>
            <p:ph type="body" sz="quarter" idx="16" hasCustomPrompt="1"/>
          </p:nvPr>
        </p:nvSpPr>
        <p:spPr>
          <a:xfrm>
            <a:off x="1110931" y="5601491"/>
            <a:ext cx="4795838" cy="264160"/>
          </a:xfrm>
          <a:prstGeom prst="rect">
            <a:avLst/>
          </a:prstGeom>
        </p:spPr>
        <p:txBody>
          <a:bodyPr/>
          <a:lstStyle>
            <a:lvl1pPr marL="0" indent="0">
              <a:buNone/>
              <a:defRPr sz="14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[Role </a:t>
            </a:r>
            <a:r>
              <a:rPr lang="es-ES" dirty="0" err="1"/>
              <a:t>Title</a:t>
            </a:r>
            <a:r>
              <a:rPr lang="es-ES" dirty="0"/>
              <a:t>]</a:t>
            </a:r>
          </a:p>
        </p:txBody>
      </p:sp>
      <p:sp>
        <p:nvSpPr>
          <p:cNvPr id="12" name="Text Placeholder 10"/>
          <p:cNvSpPr>
            <a:spLocks noGrp="1"/>
          </p:cNvSpPr>
          <p:nvPr>
            <p:ph type="body" sz="quarter" idx="17" hasCustomPrompt="1"/>
          </p:nvPr>
        </p:nvSpPr>
        <p:spPr>
          <a:xfrm>
            <a:off x="1110931" y="5865651"/>
            <a:ext cx="4795838" cy="264160"/>
          </a:xfrm>
          <a:prstGeom prst="rect">
            <a:avLst/>
          </a:prstGeom>
        </p:spPr>
        <p:txBody>
          <a:bodyPr/>
          <a:lstStyle>
            <a:lvl1pPr marL="0" indent="0">
              <a:buNone/>
              <a:defRPr sz="11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a:t>
            </a:r>
            <a:r>
              <a:rPr lang="es-ES" dirty="0" err="1"/>
              <a:t>alias@lagash.com</a:t>
            </a:r>
            <a:r>
              <a:rPr lang="es-ES" dirty="0"/>
              <a:t>]</a:t>
            </a:r>
          </a:p>
        </p:txBody>
      </p:sp>
      <p:pic>
        <p:nvPicPr>
          <p:cNvPr id="13" name="Picture 12"/>
          <p:cNvPicPr>
            <a:picLocks noChangeAspect="1"/>
          </p:cNvPicPr>
          <p:nvPr userDrawn="1"/>
        </p:nvPicPr>
        <p:blipFill rotWithShape="1">
          <a:blip r:embed="rId4" cstate="hqprint">
            <a:biLevel thresh="25000"/>
            <a:extLst>
              <a:ext uri="{28A0092B-C50C-407E-A947-70E740481C1C}">
                <a14:useLocalDpi xmlns:a14="http://schemas.microsoft.com/office/drawing/2010/main"/>
              </a:ext>
            </a:extLst>
          </a:blip>
          <a:srcRect/>
          <a:stretch/>
        </p:blipFill>
        <p:spPr>
          <a:xfrm>
            <a:off x="877023" y="1602866"/>
            <a:ext cx="2631827" cy="968849"/>
          </a:xfrm>
          <a:prstGeom prst="rect">
            <a:avLst/>
          </a:prstGeom>
        </p:spPr>
      </p:pic>
      <p:pic>
        <p:nvPicPr>
          <p:cNvPr id="9" name="Picture 8"/>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029575" y="4036403"/>
            <a:ext cx="4159250" cy="2820848"/>
          </a:xfrm>
          <a:prstGeom prst="rect">
            <a:avLst/>
          </a:prstGeom>
        </p:spPr>
      </p:pic>
    </p:spTree>
    <p:extLst>
      <p:ext uri="{BB962C8B-B14F-4D97-AF65-F5344CB8AC3E}">
        <p14:creationId xmlns:p14="http://schemas.microsoft.com/office/powerpoint/2010/main" val="194866359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Uruguay">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pic>
        <p:nvPicPr>
          <p:cNvPr id="1025" name="Picture 1"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6"/>
          <p:cNvSpPr>
            <a:spLocks noGrp="1"/>
          </p:cNvSpPr>
          <p:nvPr>
            <p:ph type="body" sz="quarter" idx="10" hasCustomPrompt="1"/>
          </p:nvPr>
        </p:nvSpPr>
        <p:spPr>
          <a:xfrm>
            <a:off x="1110930" y="3013871"/>
            <a:ext cx="9747569" cy="1314053"/>
          </a:xfrm>
          <a:prstGeom prst="rect">
            <a:avLst/>
          </a:prstGeom>
        </p:spPr>
        <p:txBody>
          <a:bodyPr/>
          <a:lstStyle>
            <a:lvl1pPr marL="0" indent="0">
              <a:buNone/>
              <a:defRPr sz="4800" b="1" i="0" baseline="0">
                <a:solidFill>
                  <a:schemeClr val="tx1"/>
                </a:solidFill>
                <a:effectLst/>
                <a:latin typeface="Poppins SemiBold" charset="0"/>
                <a:ea typeface="Poppins SemiBold" charset="0"/>
                <a:cs typeface="Poppins SemiBold" charset="0"/>
              </a:defRPr>
            </a:lvl1pPr>
            <a:lvl2pPr marL="339725" indent="0">
              <a:buNone/>
              <a:defRPr sz="3200">
                <a:solidFill>
                  <a:schemeClr val="tx1"/>
                </a:solidFill>
                <a:latin typeface="+mj-lt"/>
              </a:defRPr>
            </a:lvl2pPr>
            <a:lvl3pPr marL="573088" indent="0">
              <a:buNone/>
              <a:defRPr sz="3200">
                <a:solidFill>
                  <a:schemeClr val="tx1"/>
                </a:solidFill>
                <a:latin typeface="+mj-lt"/>
              </a:defRPr>
            </a:lvl3pPr>
            <a:lvl4pPr marL="798513" indent="0">
              <a:buNone/>
              <a:defRPr sz="3200">
                <a:solidFill>
                  <a:schemeClr val="tx1"/>
                </a:solidFill>
                <a:latin typeface="+mj-lt"/>
              </a:defRPr>
            </a:lvl4pPr>
            <a:lvl5pPr marL="1030288" indent="0">
              <a:buNone/>
              <a:defRPr sz="3200">
                <a:solidFill>
                  <a:schemeClr val="tx1"/>
                </a:solidFill>
                <a:latin typeface="+mj-lt"/>
              </a:defRPr>
            </a:lvl5pPr>
          </a:lstStyle>
          <a:p>
            <a:pPr lvl="0"/>
            <a:r>
              <a:rPr lang="es-ES" dirty="0"/>
              <a:t>[Título de la presentación]</a:t>
            </a:r>
          </a:p>
        </p:txBody>
      </p:sp>
      <p:sp>
        <p:nvSpPr>
          <p:cNvPr id="10" name="Text Placeholder 10"/>
          <p:cNvSpPr>
            <a:spLocks noGrp="1"/>
          </p:cNvSpPr>
          <p:nvPr>
            <p:ph type="body" sz="quarter" idx="15" hasCustomPrompt="1"/>
          </p:nvPr>
        </p:nvSpPr>
        <p:spPr>
          <a:xfrm>
            <a:off x="1110931" y="5237635"/>
            <a:ext cx="4795838" cy="365760"/>
          </a:xfrm>
          <a:prstGeom prst="rect">
            <a:avLst/>
          </a:prstGeom>
        </p:spPr>
        <p:txBody>
          <a:bodyPr/>
          <a:lstStyle>
            <a:lvl1pPr marL="0" indent="0">
              <a:buNone/>
              <a:defRPr sz="2000" b="0" i="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[Nombre Completo]</a:t>
            </a:r>
          </a:p>
        </p:txBody>
      </p:sp>
      <p:sp>
        <p:nvSpPr>
          <p:cNvPr id="11" name="Text Placeholder 10"/>
          <p:cNvSpPr>
            <a:spLocks noGrp="1"/>
          </p:cNvSpPr>
          <p:nvPr>
            <p:ph type="body" sz="quarter" idx="16" hasCustomPrompt="1"/>
          </p:nvPr>
        </p:nvSpPr>
        <p:spPr>
          <a:xfrm>
            <a:off x="1110931" y="5601491"/>
            <a:ext cx="4795838" cy="264160"/>
          </a:xfrm>
          <a:prstGeom prst="rect">
            <a:avLst/>
          </a:prstGeom>
        </p:spPr>
        <p:txBody>
          <a:bodyPr/>
          <a:lstStyle>
            <a:lvl1pPr marL="0" indent="0">
              <a:buNone/>
              <a:defRPr sz="14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[Role </a:t>
            </a:r>
            <a:r>
              <a:rPr lang="es-ES" dirty="0" err="1"/>
              <a:t>Title</a:t>
            </a:r>
            <a:r>
              <a:rPr lang="es-ES" dirty="0"/>
              <a:t>]</a:t>
            </a:r>
          </a:p>
        </p:txBody>
      </p:sp>
      <p:sp>
        <p:nvSpPr>
          <p:cNvPr id="12" name="Text Placeholder 10"/>
          <p:cNvSpPr>
            <a:spLocks noGrp="1"/>
          </p:cNvSpPr>
          <p:nvPr>
            <p:ph type="body" sz="quarter" idx="17" hasCustomPrompt="1"/>
          </p:nvPr>
        </p:nvSpPr>
        <p:spPr>
          <a:xfrm>
            <a:off x="1110931" y="5865651"/>
            <a:ext cx="4795838" cy="264160"/>
          </a:xfrm>
          <a:prstGeom prst="rect">
            <a:avLst/>
          </a:prstGeom>
        </p:spPr>
        <p:txBody>
          <a:bodyPr/>
          <a:lstStyle>
            <a:lvl1pPr marL="0" indent="0">
              <a:buNone/>
              <a:defRPr sz="11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a:t>
            </a:r>
            <a:r>
              <a:rPr lang="es-ES" dirty="0" err="1"/>
              <a:t>alias@lagash.com</a:t>
            </a:r>
            <a:r>
              <a:rPr lang="es-ES" dirty="0"/>
              <a:t>]</a:t>
            </a:r>
          </a:p>
        </p:txBody>
      </p:sp>
      <p:pic>
        <p:nvPicPr>
          <p:cNvPr id="13" name="Picture 12"/>
          <p:cNvPicPr>
            <a:picLocks noChangeAspect="1"/>
          </p:cNvPicPr>
          <p:nvPr userDrawn="1"/>
        </p:nvPicPr>
        <p:blipFill rotWithShape="1">
          <a:blip r:embed="rId4" cstate="hqprint">
            <a:biLevel thresh="25000"/>
            <a:extLst>
              <a:ext uri="{28A0092B-C50C-407E-A947-70E740481C1C}">
                <a14:useLocalDpi xmlns:a14="http://schemas.microsoft.com/office/drawing/2010/main"/>
              </a:ext>
            </a:extLst>
          </a:blip>
          <a:srcRect/>
          <a:stretch/>
        </p:blipFill>
        <p:spPr>
          <a:xfrm>
            <a:off x="877023" y="1602866"/>
            <a:ext cx="2631827" cy="968849"/>
          </a:xfrm>
          <a:prstGeom prst="rect">
            <a:avLst/>
          </a:prstGeom>
        </p:spPr>
      </p:pic>
      <p:pic>
        <p:nvPicPr>
          <p:cNvPr id="9" name="Picture 8"/>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029575" y="4036403"/>
            <a:ext cx="4159250" cy="2820848"/>
          </a:xfrm>
          <a:prstGeom prst="rect">
            <a:avLst/>
          </a:prstGeom>
        </p:spPr>
      </p:pic>
    </p:spTree>
    <p:extLst>
      <p:ext uri="{BB962C8B-B14F-4D97-AF65-F5344CB8AC3E}">
        <p14:creationId xmlns:p14="http://schemas.microsoft.com/office/powerpoint/2010/main" val="301393725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arátula 1 nomb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25" name="Picture 1"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 "/>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3428107" cy="381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 Placeholder 10"/>
          <p:cNvSpPr>
            <a:spLocks noGrp="1"/>
          </p:cNvSpPr>
          <p:nvPr>
            <p:ph type="body" sz="quarter" idx="15" hasCustomPrompt="1"/>
          </p:nvPr>
        </p:nvSpPr>
        <p:spPr>
          <a:xfrm>
            <a:off x="764564" y="5085241"/>
            <a:ext cx="4795838" cy="365760"/>
          </a:xfrm>
          <a:prstGeom prst="rect">
            <a:avLst/>
          </a:prstGeom>
        </p:spPr>
        <p:txBody>
          <a:bodyPr/>
          <a:lstStyle>
            <a:lvl1pPr marL="0" indent="0">
              <a:buNone/>
              <a:defRPr sz="2000" b="0" i="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[Nombre Completo]</a:t>
            </a:r>
          </a:p>
        </p:txBody>
      </p:sp>
      <p:sp>
        <p:nvSpPr>
          <p:cNvPr id="11" name="Text Placeholder 10"/>
          <p:cNvSpPr>
            <a:spLocks noGrp="1"/>
          </p:cNvSpPr>
          <p:nvPr>
            <p:ph type="body" sz="quarter" idx="16" hasCustomPrompt="1"/>
          </p:nvPr>
        </p:nvSpPr>
        <p:spPr>
          <a:xfrm>
            <a:off x="764564" y="5449097"/>
            <a:ext cx="4795838" cy="264160"/>
          </a:xfrm>
          <a:prstGeom prst="rect">
            <a:avLst/>
          </a:prstGeom>
        </p:spPr>
        <p:txBody>
          <a:bodyPr/>
          <a:lstStyle>
            <a:lvl1pPr marL="0" indent="0">
              <a:buNone/>
              <a:defRPr sz="14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[Role </a:t>
            </a:r>
            <a:r>
              <a:rPr lang="es-ES" dirty="0" err="1"/>
              <a:t>Title</a:t>
            </a:r>
            <a:r>
              <a:rPr lang="es-ES" dirty="0"/>
              <a:t>]</a:t>
            </a:r>
          </a:p>
        </p:txBody>
      </p:sp>
      <p:sp>
        <p:nvSpPr>
          <p:cNvPr id="12" name="Text Placeholder 10"/>
          <p:cNvSpPr>
            <a:spLocks noGrp="1"/>
          </p:cNvSpPr>
          <p:nvPr>
            <p:ph type="body" sz="quarter" idx="17" hasCustomPrompt="1"/>
          </p:nvPr>
        </p:nvSpPr>
        <p:spPr>
          <a:xfrm>
            <a:off x="764564" y="5713257"/>
            <a:ext cx="4795838" cy="264160"/>
          </a:xfrm>
          <a:prstGeom prst="rect">
            <a:avLst/>
          </a:prstGeom>
        </p:spPr>
        <p:txBody>
          <a:bodyPr/>
          <a:lstStyle>
            <a:lvl1pPr marL="0" indent="0">
              <a:buNone/>
              <a:defRPr sz="1100" b="0" i="0" baseline="0">
                <a:solidFill>
                  <a:schemeClr val="tx1">
                    <a:lumMod val="95000"/>
                  </a:schemeClr>
                </a:solidFill>
                <a:latin typeface="Poppins" charset="0"/>
                <a:ea typeface="Poppins" charset="0"/>
                <a:cs typeface="Poppins" charset="0"/>
              </a:defRPr>
            </a:lvl1pPr>
            <a:lvl2pPr>
              <a:defRPr sz="900">
                <a:solidFill>
                  <a:schemeClr val="tx1"/>
                </a:solidFill>
                <a:latin typeface="+mj-lt"/>
              </a:defRPr>
            </a:lvl2pPr>
            <a:lvl3pPr>
              <a:defRPr sz="900">
                <a:solidFill>
                  <a:schemeClr val="tx1"/>
                </a:solidFill>
                <a:latin typeface="+mj-lt"/>
              </a:defRPr>
            </a:lvl3pPr>
            <a:lvl4pPr>
              <a:defRPr sz="900">
                <a:solidFill>
                  <a:schemeClr val="tx1"/>
                </a:solidFill>
                <a:latin typeface="+mj-lt"/>
              </a:defRPr>
            </a:lvl4pPr>
            <a:lvl5pPr>
              <a:defRPr sz="900">
                <a:solidFill>
                  <a:schemeClr val="tx1"/>
                </a:solidFill>
                <a:latin typeface="+mj-lt"/>
              </a:defRPr>
            </a:lvl5pPr>
          </a:lstStyle>
          <a:p>
            <a:pPr lvl="0"/>
            <a:r>
              <a:rPr lang="es-ES" dirty="0"/>
              <a:t>[</a:t>
            </a:r>
            <a:r>
              <a:rPr lang="es-ES" dirty="0" err="1"/>
              <a:t>alias@lagash.com</a:t>
            </a:r>
            <a:r>
              <a:rPr lang="es-ES" dirty="0"/>
              <a:t>]</a:t>
            </a:r>
          </a:p>
        </p:txBody>
      </p:sp>
      <p:pic>
        <p:nvPicPr>
          <p:cNvPr id="13" name="Picture 12"/>
          <p:cNvPicPr>
            <a:picLocks noChangeAspect="1"/>
          </p:cNvPicPr>
          <p:nvPr userDrawn="1"/>
        </p:nvPicPr>
        <p:blipFill rotWithShape="1">
          <a:blip r:embed="rId4" cstate="hqprint">
            <a:biLevel thresh="25000"/>
            <a:extLst>
              <a:ext uri="{28A0092B-C50C-407E-A947-70E740481C1C}">
                <a14:useLocalDpi xmlns:a14="http://schemas.microsoft.com/office/drawing/2010/main"/>
              </a:ext>
            </a:extLst>
          </a:blip>
          <a:srcRect/>
          <a:stretch/>
        </p:blipFill>
        <p:spPr>
          <a:xfrm>
            <a:off x="877023" y="397520"/>
            <a:ext cx="2631827" cy="968849"/>
          </a:xfrm>
          <a:prstGeom prst="rect">
            <a:avLst/>
          </a:prstGeom>
        </p:spPr>
      </p:pic>
      <p:pic>
        <p:nvPicPr>
          <p:cNvPr id="2" name="Picture 1"/>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77023" y="526472"/>
            <a:ext cx="1813329" cy="466932"/>
          </a:xfrm>
          <a:prstGeom prst="rect">
            <a:avLst/>
          </a:prstGeom>
        </p:spPr>
      </p:pic>
    </p:spTree>
    <p:extLst>
      <p:ext uri="{BB962C8B-B14F-4D97-AF65-F5344CB8AC3E}">
        <p14:creationId xmlns:p14="http://schemas.microsoft.com/office/powerpoint/2010/main" val="130635487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5" Type="http://schemas.openxmlformats.org/officeDocument/2006/relationships/theme" Target="../theme/theme2.xml"/><Relationship Id="rId4"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5.xml"/><Relationship Id="rId1" Type="http://schemas.openxmlformats.org/officeDocument/2006/relationships/slideLayout" Target="../slideLayouts/slideLayout20.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theme" Target="../theme/theme6.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4688" r:id="rId1"/>
    <p:sldLayoutId id="2147484690" r:id="rId2"/>
    <p:sldLayoutId id="2147484691" r:id="rId3"/>
    <p:sldLayoutId id="2147484692" r:id="rId4"/>
    <p:sldLayoutId id="2147484693" r:id="rId5"/>
    <p:sldLayoutId id="2147484694" r:id="rId6"/>
    <p:sldLayoutId id="2147484695" r:id="rId7"/>
    <p:sldLayoutId id="2147484696" r:id="rId8"/>
    <p:sldLayoutId id="2147484727" r:id="rId9"/>
  </p:sldLayoutIdLst>
  <p:transition>
    <p:fade/>
  </p:transition>
  <p:txStyles>
    <p:titleStyle>
      <a:lvl1pPr algn="l" defTabSz="912813" rtl="0" eaLnBrk="0" fontAlgn="base" hangingPunct="0">
        <a:lnSpc>
          <a:spcPct val="90000"/>
        </a:lnSpc>
        <a:spcBef>
          <a:spcPct val="0"/>
        </a:spcBef>
        <a:spcAft>
          <a:spcPct val="0"/>
        </a:spcAft>
        <a:defRPr lang="en-US" sz="5400" kern="1200" spc="-100" dirty="0">
          <a:ln w="3175">
            <a:noFill/>
          </a:ln>
          <a:solidFill>
            <a:srgbClr val="0072C6"/>
          </a:solidFill>
          <a:latin typeface="+mj-lt"/>
          <a:ea typeface="ＭＳ Ｐゴシック" charset="0"/>
          <a:cs typeface="Arial" charset="0"/>
        </a:defRPr>
      </a:lvl1pPr>
      <a:lvl2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2pPr>
      <a:lvl3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3pPr>
      <a:lvl4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4pPr>
      <a:lvl5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5pPr>
      <a:lvl6pPr marL="4572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6pPr>
      <a:lvl7pPr marL="9144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7pPr>
      <a:lvl8pPr marL="13716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8pPr>
      <a:lvl9pPr marL="18288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9pPr>
    </p:titleStyle>
    <p:bodyStyle>
      <a:lvl1pPr marL="339725" indent="-339725" algn="l" defTabSz="912813" rtl="0" eaLnBrk="0" fontAlgn="base" hangingPunct="0">
        <a:lnSpc>
          <a:spcPct val="90000"/>
        </a:lnSpc>
        <a:spcBef>
          <a:spcPct val="20000"/>
        </a:spcBef>
        <a:spcAft>
          <a:spcPct val="0"/>
        </a:spcAft>
        <a:buSzPct val="90000"/>
        <a:buFont typeface="Arial" charset="0"/>
        <a:buChar char="•"/>
        <a:defRPr sz="3600" kern="1200" spc="-70">
          <a:solidFill>
            <a:srgbClr val="404040"/>
          </a:solidFill>
          <a:latin typeface="+mn-lt"/>
          <a:ea typeface="ＭＳ Ｐゴシック" charset="0"/>
          <a:cs typeface="ＭＳ Ｐゴシック" charset="0"/>
        </a:defRPr>
      </a:lvl1pPr>
      <a:lvl2pPr marL="573088" indent="-233363" algn="l" defTabSz="912813" rtl="0" eaLnBrk="0" fontAlgn="base" hangingPunct="0">
        <a:lnSpc>
          <a:spcPct val="90000"/>
        </a:lnSpc>
        <a:spcBef>
          <a:spcPct val="20000"/>
        </a:spcBef>
        <a:spcAft>
          <a:spcPct val="0"/>
        </a:spcAft>
        <a:buSzPct val="90000"/>
        <a:buFont typeface="Wingdings" charset="2"/>
        <a:buChar char=""/>
        <a:defRPr sz="2400" kern="1200">
          <a:solidFill>
            <a:srgbClr val="404040"/>
          </a:solidFill>
          <a:latin typeface="+mn-lt"/>
          <a:ea typeface="ＭＳ Ｐゴシック" charset="0"/>
          <a:cs typeface="+mn-cs"/>
        </a:defRPr>
      </a:lvl2pPr>
      <a:lvl3pPr marL="798513" indent="-225425" algn="l" defTabSz="912813" rtl="0" eaLnBrk="0" fontAlgn="base" hangingPunct="0">
        <a:lnSpc>
          <a:spcPct val="90000"/>
        </a:lnSpc>
        <a:spcBef>
          <a:spcPct val="20000"/>
        </a:spcBef>
        <a:spcAft>
          <a:spcPct val="0"/>
        </a:spcAft>
        <a:buSzPct val="90000"/>
        <a:buFont typeface="Wingdings" charset="2"/>
        <a:buChar char=""/>
        <a:tabLst>
          <a:tab pos="798513" algn="l"/>
        </a:tabLst>
        <a:defRPr sz="2400" kern="1200">
          <a:solidFill>
            <a:srgbClr val="404040"/>
          </a:solidFill>
          <a:latin typeface="+mn-lt"/>
          <a:ea typeface="ＭＳ Ｐゴシック" charset="0"/>
          <a:cs typeface="+mn-cs"/>
        </a:defRPr>
      </a:lvl3pPr>
      <a:lvl4pPr marL="1030288" indent="-231775" algn="l" defTabSz="912813" rtl="0" eaLnBrk="0" fontAlgn="base" hangingPunct="0">
        <a:lnSpc>
          <a:spcPct val="90000"/>
        </a:lnSpc>
        <a:spcBef>
          <a:spcPct val="20000"/>
        </a:spcBef>
        <a:spcAft>
          <a:spcPct val="0"/>
        </a:spcAft>
        <a:buSzPct val="90000"/>
        <a:buFont typeface="Wingdings" charset="2"/>
        <a:buChar char=""/>
        <a:defRPr sz="2000" kern="1200">
          <a:solidFill>
            <a:srgbClr val="404040"/>
          </a:solidFill>
          <a:latin typeface="+mn-lt"/>
          <a:ea typeface="ＭＳ Ｐゴシック" charset="0"/>
          <a:cs typeface="+mn-cs"/>
        </a:defRPr>
      </a:lvl4pPr>
      <a:lvl5pPr marL="1255713" indent="-225425" algn="l" defTabSz="912813" rtl="0" eaLnBrk="0" fontAlgn="base" hangingPunct="0">
        <a:lnSpc>
          <a:spcPct val="90000"/>
        </a:lnSpc>
        <a:spcBef>
          <a:spcPct val="20000"/>
        </a:spcBef>
        <a:spcAft>
          <a:spcPct val="0"/>
        </a:spcAft>
        <a:buSzPct val="90000"/>
        <a:buFont typeface="Wingdings" charset="2"/>
        <a:buChar char=""/>
        <a:tabLst>
          <a:tab pos="1255713" algn="l"/>
        </a:tabLst>
        <a:defRPr sz="2000" kern="1200">
          <a:solidFill>
            <a:srgbClr val="404040"/>
          </a:solidFill>
          <a:latin typeface="+mn-lt"/>
          <a:ea typeface="ＭＳ Ｐゴシック" charset="0"/>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64458692"/>
      </p:ext>
    </p:extLst>
  </p:cSld>
  <p:clrMap bg1="dk1" tx1="lt1" bg2="dk2" tx2="lt2" accent1="accent1" accent2="accent2" accent3="accent3" accent4="accent4" accent5="accent5" accent6="accent6" hlink="hlink" folHlink="folHlink"/>
  <p:sldLayoutIdLst>
    <p:sldLayoutId id="2147484725" r:id="rId1"/>
    <p:sldLayoutId id="2147484728" r:id="rId2"/>
    <p:sldLayoutId id="2147484723" r:id="rId3"/>
    <p:sldLayoutId id="2147484729" r:id="rId4"/>
  </p:sldLayoutIdLst>
  <p:transition>
    <p:fade/>
  </p:transition>
  <p:txStyles>
    <p:titleStyle>
      <a:lvl1pPr algn="l" defTabSz="912813" rtl="0" eaLnBrk="0" fontAlgn="base" hangingPunct="0">
        <a:lnSpc>
          <a:spcPct val="90000"/>
        </a:lnSpc>
        <a:spcBef>
          <a:spcPct val="0"/>
        </a:spcBef>
        <a:spcAft>
          <a:spcPct val="0"/>
        </a:spcAft>
        <a:defRPr lang="en-US" sz="5400" kern="1200" spc="-100" dirty="0">
          <a:ln w="3175">
            <a:noFill/>
          </a:ln>
          <a:solidFill>
            <a:srgbClr val="0072C6"/>
          </a:solidFill>
          <a:latin typeface="+mj-lt"/>
          <a:ea typeface="ＭＳ Ｐゴシック" charset="0"/>
          <a:cs typeface="Arial" charset="0"/>
        </a:defRPr>
      </a:lvl1pPr>
      <a:lvl2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2pPr>
      <a:lvl3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3pPr>
      <a:lvl4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4pPr>
      <a:lvl5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5pPr>
      <a:lvl6pPr marL="4572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6pPr>
      <a:lvl7pPr marL="9144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7pPr>
      <a:lvl8pPr marL="13716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8pPr>
      <a:lvl9pPr marL="18288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9pPr>
    </p:titleStyle>
    <p:bodyStyle>
      <a:lvl1pPr marL="339725" indent="-339725" algn="l" defTabSz="912813" rtl="0" eaLnBrk="0" fontAlgn="base" hangingPunct="0">
        <a:lnSpc>
          <a:spcPct val="90000"/>
        </a:lnSpc>
        <a:spcBef>
          <a:spcPct val="20000"/>
        </a:spcBef>
        <a:spcAft>
          <a:spcPct val="0"/>
        </a:spcAft>
        <a:buSzPct val="90000"/>
        <a:buFont typeface="Arial" charset="0"/>
        <a:buChar char="•"/>
        <a:defRPr sz="3600" kern="1200" spc="-70">
          <a:solidFill>
            <a:srgbClr val="404040"/>
          </a:solidFill>
          <a:latin typeface="+mn-lt"/>
          <a:ea typeface="ＭＳ Ｐゴシック" charset="0"/>
          <a:cs typeface="ＭＳ Ｐゴシック" charset="0"/>
        </a:defRPr>
      </a:lvl1pPr>
      <a:lvl2pPr marL="573088" indent="-233363" algn="l" defTabSz="912813" rtl="0" eaLnBrk="0" fontAlgn="base" hangingPunct="0">
        <a:lnSpc>
          <a:spcPct val="90000"/>
        </a:lnSpc>
        <a:spcBef>
          <a:spcPct val="20000"/>
        </a:spcBef>
        <a:spcAft>
          <a:spcPct val="0"/>
        </a:spcAft>
        <a:buSzPct val="90000"/>
        <a:buFont typeface="Wingdings" charset="2"/>
        <a:buChar char=""/>
        <a:defRPr sz="2400" kern="1200">
          <a:solidFill>
            <a:srgbClr val="404040"/>
          </a:solidFill>
          <a:latin typeface="+mn-lt"/>
          <a:ea typeface="ＭＳ Ｐゴシック" charset="0"/>
          <a:cs typeface="+mn-cs"/>
        </a:defRPr>
      </a:lvl2pPr>
      <a:lvl3pPr marL="798513" indent="-225425" algn="l" defTabSz="912813" rtl="0" eaLnBrk="0" fontAlgn="base" hangingPunct="0">
        <a:lnSpc>
          <a:spcPct val="90000"/>
        </a:lnSpc>
        <a:spcBef>
          <a:spcPct val="20000"/>
        </a:spcBef>
        <a:spcAft>
          <a:spcPct val="0"/>
        </a:spcAft>
        <a:buSzPct val="90000"/>
        <a:buFont typeface="Wingdings" charset="2"/>
        <a:buChar char=""/>
        <a:tabLst>
          <a:tab pos="798513" algn="l"/>
        </a:tabLst>
        <a:defRPr sz="2400" kern="1200">
          <a:solidFill>
            <a:srgbClr val="404040"/>
          </a:solidFill>
          <a:latin typeface="+mn-lt"/>
          <a:ea typeface="ＭＳ Ｐゴシック" charset="0"/>
          <a:cs typeface="+mn-cs"/>
        </a:defRPr>
      </a:lvl3pPr>
      <a:lvl4pPr marL="1030288" indent="-231775" algn="l" defTabSz="912813" rtl="0" eaLnBrk="0" fontAlgn="base" hangingPunct="0">
        <a:lnSpc>
          <a:spcPct val="90000"/>
        </a:lnSpc>
        <a:spcBef>
          <a:spcPct val="20000"/>
        </a:spcBef>
        <a:spcAft>
          <a:spcPct val="0"/>
        </a:spcAft>
        <a:buSzPct val="90000"/>
        <a:buFont typeface="Wingdings" charset="2"/>
        <a:buChar char=""/>
        <a:defRPr sz="2000" kern="1200">
          <a:solidFill>
            <a:srgbClr val="404040"/>
          </a:solidFill>
          <a:latin typeface="+mn-lt"/>
          <a:ea typeface="ＭＳ Ｐゴシック" charset="0"/>
          <a:cs typeface="+mn-cs"/>
        </a:defRPr>
      </a:lvl4pPr>
      <a:lvl5pPr marL="1255713" indent="-225425" algn="l" defTabSz="912813" rtl="0" eaLnBrk="0" fontAlgn="base" hangingPunct="0">
        <a:lnSpc>
          <a:spcPct val="90000"/>
        </a:lnSpc>
        <a:spcBef>
          <a:spcPct val="20000"/>
        </a:spcBef>
        <a:spcAft>
          <a:spcPct val="0"/>
        </a:spcAft>
        <a:buSzPct val="90000"/>
        <a:buFont typeface="Wingdings" charset="2"/>
        <a:buChar char=""/>
        <a:tabLst>
          <a:tab pos="1255713" algn="l"/>
        </a:tabLst>
        <a:defRPr sz="2000" kern="1200">
          <a:solidFill>
            <a:srgbClr val="404040"/>
          </a:solidFill>
          <a:latin typeface="+mn-lt"/>
          <a:ea typeface="ＭＳ Ｐゴシック" charset="0"/>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Box 14"/>
          <p:cNvSpPr txBox="1"/>
          <p:nvPr userDrawn="1"/>
        </p:nvSpPr>
        <p:spPr>
          <a:xfrm>
            <a:off x="10140462" y="6633569"/>
            <a:ext cx="1620677" cy="153888"/>
          </a:xfrm>
          <a:prstGeom prst="rect">
            <a:avLst/>
          </a:prstGeom>
          <a:noFill/>
        </p:spPr>
        <p:txBody>
          <a:bodyPr wrap="square" lIns="0" tIns="0" rIns="0" bIns="0" rtlCol="0">
            <a:spAutoFit/>
          </a:bodyPr>
          <a:lstStyle/>
          <a:p>
            <a:pPr algn="r" eaLnBrk="1" hangingPunct="1"/>
            <a:r>
              <a:rPr lang="en-US" sz="1000" dirty="0">
                <a:solidFill>
                  <a:srgbClr val="1D4BF1"/>
                </a:solidFill>
                <a:latin typeface="Poppins" charset="0"/>
                <a:ea typeface="Poppins" charset="0"/>
                <a:cs typeface="Poppins" charset="0"/>
              </a:rPr>
              <a:t>Embrace the challenge</a:t>
            </a:r>
            <a:endParaRPr lang="en-US" sz="2800" dirty="0">
              <a:solidFill>
                <a:srgbClr val="1D4BF1"/>
              </a:solidFill>
              <a:latin typeface="Poppins" charset="0"/>
              <a:ea typeface="Poppins" charset="0"/>
              <a:cs typeface="Poppins" charset="0"/>
            </a:endParaRPr>
          </a:p>
        </p:txBody>
      </p:sp>
      <p:sp>
        <p:nvSpPr>
          <p:cNvPr id="3" name="TextBox 4"/>
          <p:cNvSpPr txBox="1"/>
          <p:nvPr userDrawn="1"/>
        </p:nvSpPr>
        <p:spPr>
          <a:xfrm>
            <a:off x="497676" y="6633569"/>
            <a:ext cx="2265454" cy="153888"/>
          </a:xfrm>
          <a:prstGeom prst="rect">
            <a:avLst/>
          </a:prstGeom>
          <a:noFill/>
        </p:spPr>
        <p:txBody>
          <a:bodyPr wrap="square" lIns="0" tIns="0" rIns="0" bIns="0" rtlCol="0">
            <a:spAutoFit/>
          </a:bodyPr>
          <a:lstStyle/>
          <a:p>
            <a:pPr eaLnBrk="1" hangingPunct="1"/>
            <a:r>
              <a:rPr lang="en-US" sz="1000" b="1" dirty="0">
                <a:solidFill>
                  <a:srgbClr val="1D4BF1"/>
                </a:solidFill>
                <a:latin typeface="Poppins" charset="0"/>
                <a:ea typeface="Poppins" charset="0"/>
                <a:cs typeface="Poppins" charset="0"/>
              </a:rPr>
              <a:t>lagash.com</a:t>
            </a:r>
            <a:endParaRPr lang="en-US" sz="2800" b="1" dirty="0">
              <a:solidFill>
                <a:srgbClr val="1D4BF1"/>
              </a:solidFill>
              <a:latin typeface="Poppins" charset="0"/>
              <a:ea typeface="Poppins" charset="0"/>
              <a:cs typeface="Poppins" charset="0"/>
            </a:endParaRPr>
          </a:p>
        </p:txBody>
      </p:sp>
      <p:sp>
        <p:nvSpPr>
          <p:cNvPr id="4" name="Rectangle 1"/>
          <p:cNvSpPr/>
          <p:nvPr userDrawn="1"/>
        </p:nvSpPr>
        <p:spPr bwMode="auto">
          <a:xfrm flipV="1">
            <a:off x="0" y="6812279"/>
            <a:ext cx="12188825" cy="45719"/>
          </a:xfrm>
          <a:prstGeom prst="rect">
            <a:avLst/>
          </a:prstGeom>
          <a:solidFill>
            <a:srgbClr val="1D4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s-AR"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 name="Group 16"/>
          <p:cNvGrpSpPr/>
          <p:nvPr userDrawn="1"/>
        </p:nvGrpSpPr>
        <p:grpSpPr>
          <a:xfrm rot="16200000">
            <a:off x="11817609" y="567160"/>
            <a:ext cx="2115665" cy="981344"/>
            <a:chOff x="745595" y="1957755"/>
            <a:chExt cx="2115665" cy="981344"/>
          </a:xfrm>
        </p:grpSpPr>
        <p:sp>
          <p:nvSpPr>
            <p:cNvPr id="6" name="Oval 3"/>
            <p:cNvSpPr/>
            <p:nvPr/>
          </p:nvSpPr>
          <p:spPr>
            <a:xfrm>
              <a:off x="745595" y="1957755"/>
              <a:ext cx="441630" cy="441630"/>
            </a:xfrm>
            <a:prstGeom prst="ellipse">
              <a:avLst/>
            </a:prstGeom>
            <a:solidFill>
              <a:srgbClr val="1E4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7" name="Oval 4"/>
            <p:cNvSpPr/>
            <p:nvPr/>
          </p:nvSpPr>
          <p:spPr>
            <a:xfrm>
              <a:off x="1303606" y="1957755"/>
              <a:ext cx="441630" cy="441630"/>
            </a:xfrm>
            <a:prstGeom prst="ellipse">
              <a:avLst/>
            </a:prstGeom>
            <a:solidFill>
              <a:srgbClr val="280F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8" name="Oval 5"/>
            <p:cNvSpPr/>
            <p:nvPr/>
          </p:nvSpPr>
          <p:spPr>
            <a:xfrm>
              <a:off x="1861618" y="1957755"/>
              <a:ext cx="441630" cy="441630"/>
            </a:xfrm>
            <a:prstGeom prst="ellipse">
              <a:avLst/>
            </a:prstGeom>
            <a:solidFill>
              <a:srgbClr val="190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9" name="Oval 6"/>
            <p:cNvSpPr/>
            <p:nvPr/>
          </p:nvSpPr>
          <p:spPr>
            <a:xfrm>
              <a:off x="2419630" y="1957755"/>
              <a:ext cx="441630" cy="441630"/>
            </a:xfrm>
            <a:prstGeom prst="ellipse">
              <a:avLst/>
            </a:prstGeom>
            <a:solidFill>
              <a:srgbClr val="140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10" name="Oval 7"/>
            <p:cNvSpPr/>
            <p:nvPr/>
          </p:nvSpPr>
          <p:spPr>
            <a:xfrm>
              <a:off x="745595" y="2497469"/>
              <a:ext cx="441630" cy="441630"/>
            </a:xfrm>
            <a:prstGeom prst="ellipse">
              <a:avLst/>
            </a:prstGeom>
            <a:solidFill>
              <a:srgbClr val="96C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11" name="Oval 8"/>
            <p:cNvSpPr/>
            <p:nvPr/>
          </p:nvSpPr>
          <p:spPr>
            <a:xfrm>
              <a:off x="1303606" y="2497469"/>
              <a:ext cx="441630" cy="441630"/>
            </a:xfrm>
            <a:prstGeom prst="ellipse">
              <a:avLst/>
            </a:prstGeom>
            <a:solidFill>
              <a:srgbClr val="B4B4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12" name="Oval 9"/>
            <p:cNvSpPr/>
            <p:nvPr/>
          </p:nvSpPr>
          <p:spPr>
            <a:xfrm>
              <a:off x="1861618" y="2497469"/>
              <a:ext cx="441630" cy="441630"/>
            </a:xfrm>
            <a:prstGeom prst="ellips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13" name="Oval 10"/>
            <p:cNvSpPr/>
            <p:nvPr/>
          </p:nvSpPr>
          <p:spPr>
            <a:xfrm>
              <a:off x="2419630" y="2497469"/>
              <a:ext cx="441630" cy="441630"/>
            </a:xfrm>
            <a:prstGeom prst="ellipse">
              <a:avLst/>
            </a:prstGeom>
            <a:solidFill>
              <a:srgbClr val="6464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grpSp>
    </p:spTree>
    <p:extLst>
      <p:ext uri="{BB962C8B-B14F-4D97-AF65-F5344CB8AC3E}">
        <p14:creationId xmlns:p14="http://schemas.microsoft.com/office/powerpoint/2010/main" val="2875417628"/>
      </p:ext>
    </p:extLst>
  </p:cSld>
  <p:clrMap bg1="lt1" tx1="dk1" bg2="lt2" tx2="dk2" accent1="accent1" accent2="accent2" accent3="accent3" accent4="accent4" accent5="accent5" accent6="accent6" hlink="hlink" folHlink="folHlink"/>
  <p:sldLayoutIdLst>
    <p:sldLayoutId id="2147484705" r:id="rId1"/>
    <p:sldLayoutId id="2147484706" r:id="rId2"/>
    <p:sldLayoutId id="2147484707"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5" name="TextBox 14"/>
          <p:cNvSpPr txBox="1"/>
          <p:nvPr userDrawn="1"/>
        </p:nvSpPr>
        <p:spPr>
          <a:xfrm>
            <a:off x="10140462" y="6633569"/>
            <a:ext cx="1620677" cy="153888"/>
          </a:xfrm>
          <a:prstGeom prst="rect">
            <a:avLst/>
          </a:prstGeom>
          <a:noFill/>
        </p:spPr>
        <p:txBody>
          <a:bodyPr wrap="square" lIns="0" tIns="0" rIns="0" bIns="0" rtlCol="0">
            <a:spAutoFit/>
          </a:bodyPr>
          <a:lstStyle/>
          <a:p>
            <a:pPr algn="r" eaLnBrk="1" hangingPunct="1"/>
            <a:r>
              <a:rPr lang="en-US" sz="1000" dirty="0">
                <a:solidFill>
                  <a:srgbClr val="1D4BF1"/>
                </a:solidFill>
                <a:latin typeface="Poppins" charset="0"/>
                <a:ea typeface="Poppins" charset="0"/>
                <a:cs typeface="Poppins" charset="0"/>
              </a:rPr>
              <a:t>Embrace the challenge</a:t>
            </a:r>
            <a:endParaRPr lang="en-US" sz="2800" dirty="0">
              <a:solidFill>
                <a:srgbClr val="1D4BF1"/>
              </a:solidFill>
              <a:latin typeface="Poppins" charset="0"/>
              <a:ea typeface="Poppins" charset="0"/>
              <a:cs typeface="Poppins" charset="0"/>
            </a:endParaRPr>
          </a:p>
        </p:txBody>
      </p:sp>
      <p:sp>
        <p:nvSpPr>
          <p:cNvPr id="5" name="TextBox 4"/>
          <p:cNvSpPr txBox="1"/>
          <p:nvPr userDrawn="1"/>
        </p:nvSpPr>
        <p:spPr>
          <a:xfrm>
            <a:off x="497676" y="6633569"/>
            <a:ext cx="2265454" cy="153888"/>
          </a:xfrm>
          <a:prstGeom prst="rect">
            <a:avLst/>
          </a:prstGeom>
          <a:noFill/>
        </p:spPr>
        <p:txBody>
          <a:bodyPr wrap="square" lIns="0" tIns="0" rIns="0" bIns="0" rtlCol="0">
            <a:spAutoFit/>
          </a:bodyPr>
          <a:lstStyle/>
          <a:p>
            <a:pPr eaLnBrk="1" hangingPunct="1"/>
            <a:r>
              <a:rPr lang="en-US" sz="1000" dirty="0">
                <a:solidFill>
                  <a:srgbClr val="1D4BF1"/>
                </a:solidFill>
                <a:latin typeface="Poppins" charset="0"/>
                <a:ea typeface="Poppins" charset="0"/>
                <a:cs typeface="Poppins" charset="0"/>
              </a:rPr>
              <a:t>lagash.com</a:t>
            </a:r>
            <a:endParaRPr lang="en-US" sz="2800" dirty="0">
              <a:solidFill>
                <a:srgbClr val="1D4BF1"/>
              </a:solidFill>
              <a:latin typeface="Poppins" charset="0"/>
              <a:ea typeface="Poppins" charset="0"/>
              <a:cs typeface="Poppins" charset="0"/>
            </a:endParaRPr>
          </a:p>
        </p:txBody>
      </p:sp>
      <p:sp>
        <p:nvSpPr>
          <p:cNvPr id="2" name="Rectangle 1"/>
          <p:cNvSpPr/>
          <p:nvPr userDrawn="1"/>
        </p:nvSpPr>
        <p:spPr bwMode="auto">
          <a:xfrm flipV="1">
            <a:off x="0" y="6812279"/>
            <a:ext cx="12188825" cy="45719"/>
          </a:xfrm>
          <a:prstGeom prst="rect">
            <a:avLst/>
          </a:prstGeom>
          <a:solidFill>
            <a:srgbClr val="1D4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s-AR"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 name="Group 16"/>
          <p:cNvGrpSpPr/>
          <p:nvPr userDrawn="1"/>
        </p:nvGrpSpPr>
        <p:grpSpPr>
          <a:xfrm rot="16200000">
            <a:off x="11817609" y="567160"/>
            <a:ext cx="2115665" cy="981344"/>
            <a:chOff x="745595" y="1957755"/>
            <a:chExt cx="2115665" cy="981344"/>
          </a:xfrm>
        </p:grpSpPr>
        <p:sp>
          <p:nvSpPr>
            <p:cNvPr id="7" name="Oval 3"/>
            <p:cNvSpPr/>
            <p:nvPr/>
          </p:nvSpPr>
          <p:spPr>
            <a:xfrm>
              <a:off x="745595" y="1957755"/>
              <a:ext cx="441630" cy="441630"/>
            </a:xfrm>
            <a:prstGeom prst="ellipse">
              <a:avLst/>
            </a:prstGeom>
            <a:solidFill>
              <a:srgbClr val="1E4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8" name="Oval 4"/>
            <p:cNvSpPr/>
            <p:nvPr/>
          </p:nvSpPr>
          <p:spPr>
            <a:xfrm>
              <a:off x="1303606" y="1957755"/>
              <a:ext cx="441630" cy="441630"/>
            </a:xfrm>
            <a:prstGeom prst="ellipse">
              <a:avLst/>
            </a:prstGeom>
            <a:solidFill>
              <a:srgbClr val="280F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9" name="Oval 5"/>
            <p:cNvSpPr/>
            <p:nvPr/>
          </p:nvSpPr>
          <p:spPr>
            <a:xfrm>
              <a:off x="1861618" y="1957755"/>
              <a:ext cx="441630" cy="441630"/>
            </a:xfrm>
            <a:prstGeom prst="ellipse">
              <a:avLst/>
            </a:prstGeom>
            <a:solidFill>
              <a:srgbClr val="190A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10" name="Oval 6"/>
            <p:cNvSpPr/>
            <p:nvPr/>
          </p:nvSpPr>
          <p:spPr>
            <a:xfrm>
              <a:off x="2419630" y="1957755"/>
              <a:ext cx="441630" cy="441630"/>
            </a:xfrm>
            <a:prstGeom prst="ellipse">
              <a:avLst/>
            </a:prstGeom>
            <a:solidFill>
              <a:srgbClr val="140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11" name="Oval 7"/>
            <p:cNvSpPr/>
            <p:nvPr/>
          </p:nvSpPr>
          <p:spPr>
            <a:xfrm>
              <a:off x="745595" y="2497469"/>
              <a:ext cx="441630" cy="441630"/>
            </a:xfrm>
            <a:prstGeom prst="ellipse">
              <a:avLst/>
            </a:prstGeom>
            <a:solidFill>
              <a:srgbClr val="96C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12" name="Oval 8"/>
            <p:cNvSpPr/>
            <p:nvPr/>
          </p:nvSpPr>
          <p:spPr>
            <a:xfrm>
              <a:off x="1303606" y="2497469"/>
              <a:ext cx="441630" cy="441630"/>
            </a:xfrm>
            <a:prstGeom prst="ellipse">
              <a:avLst/>
            </a:prstGeom>
            <a:solidFill>
              <a:srgbClr val="B4B4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13" name="Oval 9"/>
            <p:cNvSpPr/>
            <p:nvPr/>
          </p:nvSpPr>
          <p:spPr>
            <a:xfrm>
              <a:off x="1861618" y="2497469"/>
              <a:ext cx="441630" cy="441630"/>
            </a:xfrm>
            <a:prstGeom prst="ellipse">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sp>
          <p:nvSpPr>
            <p:cNvPr id="14" name="Oval 10"/>
            <p:cNvSpPr/>
            <p:nvPr/>
          </p:nvSpPr>
          <p:spPr>
            <a:xfrm>
              <a:off x="2419630" y="2497469"/>
              <a:ext cx="441630" cy="441630"/>
            </a:xfrm>
            <a:prstGeom prst="ellipse">
              <a:avLst/>
            </a:prstGeom>
            <a:solidFill>
              <a:srgbClr val="6464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solidFill>
                  <a:schemeClr val="bg1"/>
                </a:solidFill>
              </a:endParaRPr>
            </a:p>
          </p:txBody>
        </p:sp>
      </p:grpSp>
    </p:spTree>
  </p:cSld>
  <p:clrMap bg1="dk1" tx1="lt1" bg2="dk2" tx2="lt2" accent1="accent1" accent2="accent2" accent3="accent3" accent4="accent4" accent5="accent5" accent6="accent6" hlink="hlink" folHlink="folHlink"/>
  <p:sldLayoutIdLst>
    <p:sldLayoutId id="2147484714" r:id="rId1"/>
    <p:sldLayoutId id="2147484702" r:id="rId2"/>
    <p:sldLayoutId id="2147484708" r:id="rId3"/>
  </p:sldLayoutIdLst>
  <p:transition>
    <p:fade/>
  </p:transition>
  <p:txStyles>
    <p:titleStyle>
      <a:lvl1pPr algn="l" defTabSz="912813" rtl="0" eaLnBrk="0" fontAlgn="base" hangingPunct="0">
        <a:lnSpc>
          <a:spcPct val="90000"/>
        </a:lnSpc>
        <a:spcBef>
          <a:spcPct val="0"/>
        </a:spcBef>
        <a:spcAft>
          <a:spcPct val="0"/>
        </a:spcAft>
        <a:defRPr lang="en-US" sz="5400" kern="1200" spc="-100" dirty="0">
          <a:ln w="3175">
            <a:noFill/>
          </a:ln>
          <a:solidFill>
            <a:srgbClr val="0072C6"/>
          </a:solidFill>
          <a:latin typeface="+mj-lt"/>
          <a:ea typeface="ＭＳ Ｐゴシック" charset="0"/>
          <a:cs typeface="Arial" charset="0"/>
        </a:defRPr>
      </a:lvl1pPr>
      <a:lvl2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2pPr>
      <a:lvl3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3pPr>
      <a:lvl4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4pPr>
      <a:lvl5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5pPr>
      <a:lvl6pPr marL="4572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6pPr>
      <a:lvl7pPr marL="9144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7pPr>
      <a:lvl8pPr marL="13716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8pPr>
      <a:lvl9pPr marL="18288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9pPr>
    </p:titleStyle>
    <p:bodyStyle>
      <a:lvl1pPr marL="339725" indent="-339725" algn="l" defTabSz="912813" rtl="0" eaLnBrk="0" fontAlgn="base" hangingPunct="0">
        <a:lnSpc>
          <a:spcPct val="90000"/>
        </a:lnSpc>
        <a:spcBef>
          <a:spcPct val="20000"/>
        </a:spcBef>
        <a:spcAft>
          <a:spcPct val="0"/>
        </a:spcAft>
        <a:buSzPct val="90000"/>
        <a:buFont typeface="Arial" charset="0"/>
        <a:buChar char="•"/>
        <a:defRPr sz="3600" kern="1200" spc="-70">
          <a:solidFill>
            <a:srgbClr val="404040"/>
          </a:solidFill>
          <a:latin typeface="+mn-lt"/>
          <a:ea typeface="ＭＳ Ｐゴシック" charset="0"/>
          <a:cs typeface="ＭＳ Ｐゴシック" charset="0"/>
        </a:defRPr>
      </a:lvl1pPr>
      <a:lvl2pPr marL="573088" indent="-233363" algn="l" defTabSz="912813" rtl="0" eaLnBrk="0" fontAlgn="base" hangingPunct="0">
        <a:lnSpc>
          <a:spcPct val="90000"/>
        </a:lnSpc>
        <a:spcBef>
          <a:spcPct val="20000"/>
        </a:spcBef>
        <a:spcAft>
          <a:spcPct val="0"/>
        </a:spcAft>
        <a:buSzPct val="90000"/>
        <a:buFont typeface="Wingdings" charset="2"/>
        <a:buChar char=""/>
        <a:defRPr sz="2400" kern="1200">
          <a:solidFill>
            <a:srgbClr val="404040"/>
          </a:solidFill>
          <a:latin typeface="+mn-lt"/>
          <a:ea typeface="ＭＳ Ｐゴシック" charset="0"/>
          <a:cs typeface="+mn-cs"/>
        </a:defRPr>
      </a:lvl2pPr>
      <a:lvl3pPr marL="798513" indent="-225425" algn="l" defTabSz="912813" rtl="0" eaLnBrk="0" fontAlgn="base" hangingPunct="0">
        <a:lnSpc>
          <a:spcPct val="90000"/>
        </a:lnSpc>
        <a:spcBef>
          <a:spcPct val="20000"/>
        </a:spcBef>
        <a:spcAft>
          <a:spcPct val="0"/>
        </a:spcAft>
        <a:buSzPct val="90000"/>
        <a:buFont typeface="Wingdings" charset="2"/>
        <a:buChar char=""/>
        <a:tabLst>
          <a:tab pos="798513" algn="l"/>
        </a:tabLst>
        <a:defRPr sz="2400" kern="1200">
          <a:solidFill>
            <a:srgbClr val="404040"/>
          </a:solidFill>
          <a:latin typeface="+mn-lt"/>
          <a:ea typeface="ＭＳ Ｐゴシック" charset="0"/>
          <a:cs typeface="+mn-cs"/>
        </a:defRPr>
      </a:lvl3pPr>
      <a:lvl4pPr marL="1030288" indent="-231775" algn="l" defTabSz="912813" rtl="0" eaLnBrk="0" fontAlgn="base" hangingPunct="0">
        <a:lnSpc>
          <a:spcPct val="90000"/>
        </a:lnSpc>
        <a:spcBef>
          <a:spcPct val="20000"/>
        </a:spcBef>
        <a:spcAft>
          <a:spcPct val="0"/>
        </a:spcAft>
        <a:buSzPct val="90000"/>
        <a:buFont typeface="Wingdings" charset="2"/>
        <a:buChar char=""/>
        <a:defRPr sz="2000" kern="1200">
          <a:solidFill>
            <a:srgbClr val="404040"/>
          </a:solidFill>
          <a:latin typeface="+mn-lt"/>
          <a:ea typeface="ＭＳ Ｐゴシック" charset="0"/>
          <a:cs typeface="+mn-cs"/>
        </a:defRPr>
      </a:lvl4pPr>
      <a:lvl5pPr marL="1255713" indent="-225425" algn="l" defTabSz="912813" rtl="0" eaLnBrk="0" fontAlgn="base" hangingPunct="0">
        <a:lnSpc>
          <a:spcPct val="90000"/>
        </a:lnSpc>
        <a:spcBef>
          <a:spcPct val="20000"/>
        </a:spcBef>
        <a:spcAft>
          <a:spcPct val="0"/>
        </a:spcAft>
        <a:buSzPct val="90000"/>
        <a:buFont typeface="Wingdings" charset="2"/>
        <a:buChar char=""/>
        <a:tabLst>
          <a:tab pos="1255713" algn="l"/>
        </a:tabLst>
        <a:defRPr sz="2000" kern="1200">
          <a:solidFill>
            <a:srgbClr val="404040"/>
          </a:solidFill>
          <a:latin typeface="+mn-lt"/>
          <a:ea typeface="ＭＳ Ｐゴシック" charset="0"/>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01">
          <p15:clr>
            <a:srgbClr val="F26B43"/>
          </p15:clr>
        </p15:guide>
        <p15:guide id="2" pos="7422">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gradFill>
          <a:gsLst>
            <a:gs pos="0">
              <a:srgbClr val="2819E6"/>
            </a:gs>
            <a:gs pos="100000">
              <a:srgbClr val="19139D"/>
            </a:gs>
          </a:gsLst>
          <a:lin ang="5400000" scaled="1"/>
        </a:gradFill>
        <a:effectLst/>
      </p:bgPr>
    </p:bg>
    <p:spTree>
      <p:nvGrpSpPr>
        <p:cNvPr id="1" name=""/>
        <p:cNvGrpSpPr/>
        <p:nvPr/>
      </p:nvGrpSpPr>
      <p:grpSpPr>
        <a:xfrm>
          <a:off x="0" y="0"/>
          <a:ext cx="0" cy="0"/>
          <a:chOff x="0" y="0"/>
          <a:chExt cx="0" cy="0"/>
        </a:xfrm>
      </p:grpSpPr>
      <p:sp>
        <p:nvSpPr>
          <p:cNvPr id="10" name="Rectangle 9"/>
          <p:cNvSpPr/>
          <p:nvPr userDrawn="1"/>
        </p:nvSpPr>
        <p:spPr>
          <a:xfrm>
            <a:off x="291550" y="6033465"/>
            <a:ext cx="1948068" cy="507831"/>
          </a:xfrm>
          <a:prstGeom prst="rect">
            <a:avLst/>
          </a:prstGeom>
        </p:spPr>
        <p:txBody>
          <a:bodyPr wrap="square">
            <a:spAutoFit/>
          </a:bodyPr>
          <a:lstStyle/>
          <a:p>
            <a:r>
              <a:rPr lang="es-AR" sz="900" b="0" i="0" dirty="0">
                <a:solidFill>
                  <a:schemeClr val="tx1"/>
                </a:solidFill>
                <a:latin typeface="Poppins" charset="0"/>
                <a:ea typeface="Poppins" charset="0"/>
                <a:cs typeface="Poppins" charset="0"/>
              </a:rPr>
              <a:t>Argentina | Buenos Aires</a:t>
            </a:r>
          </a:p>
          <a:p>
            <a:r>
              <a:rPr lang="es-AR" sz="900" b="0" i="0" dirty="0">
                <a:solidFill>
                  <a:schemeClr val="tx1"/>
                </a:solidFill>
                <a:latin typeface="Poppins" charset="0"/>
                <a:ea typeface="Poppins" charset="0"/>
                <a:cs typeface="Poppins" charset="0"/>
              </a:rPr>
              <a:t>+54 (11) 4982 4185</a:t>
            </a:r>
          </a:p>
          <a:p>
            <a:r>
              <a:rPr lang="es-AR" sz="900" b="0" i="0" dirty="0">
                <a:solidFill>
                  <a:srgbClr val="92D050"/>
                </a:solidFill>
                <a:latin typeface="Poppins" charset="0"/>
                <a:ea typeface="Poppins" charset="0"/>
                <a:cs typeface="Poppins" charset="0"/>
              </a:rPr>
              <a:t>info@lagash.com</a:t>
            </a:r>
          </a:p>
        </p:txBody>
      </p:sp>
      <p:sp>
        <p:nvSpPr>
          <p:cNvPr id="12" name="Rectangle 11"/>
          <p:cNvSpPr/>
          <p:nvPr userDrawn="1"/>
        </p:nvSpPr>
        <p:spPr>
          <a:xfrm>
            <a:off x="2312772" y="6033465"/>
            <a:ext cx="1948068" cy="507831"/>
          </a:xfrm>
          <a:prstGeom prst="rect">
            <a:avLst/>
          </a:prstGeom>
        </p:spPr>
        <p:txBody>
          <a:bodyPr wrap="square">
            <a:spAutoFit/>
          </a:bodyPr>
          <a:lstStyle/>
          <a:p>
            <a:r>
              <a:rPr lang="es-AR" sz="900" b="0" i="0" dirty="0">
                <a:solidFill>
                  <a:schemeClr val="tx1"/>
                </a:solidFill>
                <a:latin typeface="Poppins" charset="0"/>
                <a:ea typeface="Poppins" charset="0"/>
                <a:cs typeface="Poppins" charset="0"/>
              </a:rPr>
              <a:t>Chile | Santiago de Chile</a:t>
            </a:r>
          </a:p>
          <a:p>
            <a:r>
              <a:rPr lang="es-AR" sz="900" b="0" i="0" dirty="0">
                <a:solidFill>
                  <a:schemeClr val="tx1"/>
                </a:solidFill>
                <a:latin typeface="Poppins" charset="0"/>
                <a:ea typeface="Poppins" charset="0"/>
                <a:cs typeface="Poppins" charset="0"/>
              </a:rPr>
              <a:t>+56 (2) 2231 9428</a:t>
            </a:r>
          </a:p>
          <a:p>
            <a:r>
              <a:rPr lang="es-AR" sz="900" b="0" i="0" dirty="0">
                <a:solidFill>
                  <a:srgbClr val="92D050"/>
                </a:solidFill>
                <a:latin typeface="Poppins" charset="0"/>
                <a:ea typeface="Poppins" charset="0"/>
                <a:cs typeface="Poppins" charset="0"/>
              </a:rPr>
              <a:t>info_chile@lagash.com</a:t>
            </a:r>
          </a:p>
        </p:txBody>
      </p:sp>
      <p:sp>
        <p:nvSpPr>
          <p:cNvPr id="13" name="Rectangle 12"/>
          <p:cNvSpPr/>
          <p:nvPr userDrawn="1"/>
        </p:nvSpPr>
        <p:spPr>
          <a:xfrm>
            <a:off x="4333994" y="6033465"/>
            <a:ext cx="1948068" cy="507831"/>
          </a:xfrm>
          <a:prstGeom prst="rect">
            <a:avLst/>
          </a:prstGeom>
        </p:spPr>
        <p:txBody>
          <a:bodyPr wrap="square">
            <a:spAutoFit/>
          </a:bodyPr>
          <a:lstStyle/>
          <a:p>
            <a:r>
              <a:rPr lang="es-AR" sz="900" b="0" i="0" dirty="0">
                <a:solidFill>
                  <a:schemeClr val="tx1"/>
                </a:solidFill>
                <a:latin typeface="Poppins" charset="0"/>
                <a:ea typeface="Poppins" charset="0"/>
                <a:cs typeface="Poppins" charset="0"/>
              </a:rPr>
              <a:t>Colombia | Bogotá</a:t>
            </a:r>
          </a:p>
          <a:p>
            <a:r>
              <a:rPr lang="es-AR" sz="900" b="0" i="0" dirty="0">
                <a:solidFill>
                  <a:schemeClr val="tx1"/>
                </a:solidFill>
                <a:latin typeface="Poppins" charset="0"/>
                <a:ea typeface="Poppins" charset="0"/>
                <a:cs typeface="Poppins" charset="0"/>
              </a:rPr>
              <a:t>+57 (1) 750 5276</a:t>
            </a:r>
          </a:p>
          <a:p>
            <a:r>
              <a:rPr lang="es-AR" sz="900" b="0" i="0" dirty="0">
                <a:solidFill>
                  <a:srgbClr val="92D050"/>
                </a:solidFill>
                <a:latin typeface="Poppins" charset="0"/>
                <a:ea typeface="Poppins" charset="0"/>
                <a:cs typeface="Poppins" charset="0"/>
              </a:rPr>
              <a:t>info_colombia@lagash.com</a:t>
            </a:r>
          </a:p>
        </p:txBody>
      </p:sp>
      <p:sp>
        <p:nvSpPr>
          <p:cNvPr id="14" name="Rectangle 13"/>
          <p:cNvSpPr/>
          <p:nvPr userDrawn="1"/>
        </p:nvSpPr>
        <p:spPr>
          <a:xfrm>
            <a:off x="6355216" y="6033465"/>
            <a:ext cx="1948068" cy="507831"/>
          </a:xfrm>
          <a:prstGeom prst="rect">
            <a:avLst/>
          </a:prstGeom>
        </p:spPr>
        <p:txBody>
          <a:bodyPr wrap="square">
            <a:spAutoFit/>
          </a:bodyPr>
          <a:lstStyle/>
          <a:p>
            <a:r>
              <a:rPr lang="es-AR" sz="900" b="0" i="0" dirty="0">
                <a:solidFill>
                  <a:schemeClr val="tx1"/>
                </a:solidFill>
                <a:latin typeface="Poppins" charset="0"/>
                <a:ea typeface="Poppins" charset="0"/>
                <a:cs typeface="Poppins" charset="0"/>
              </a:rPr>
              <a:t>México | México DF</a:t>
            </a:r>
          </a:p>
          <a:p>
            <a:r>
              <a:rPr lang="es-AR" sz="900" b="0" i="0" dirty="0">
                <a:solidFill>
                  <a:schemeClr val="tx1"/>
                </a:solidFill>
                <a:latin typeface="Poppins" charset="0"/>
                <a:ea typeface="Poppins" charset="0"/>
                <a:cs typeface="Poppins" charset="0"/>
              </a:rPr>
              <a:t>+52 (55) 6394 0617</a:t>
            </a:r>
          </a:p>
          <a:p>
            <a:r>
              <a:rPr lang="es-AR" sz="900" b="0" i="0" dirty="0">
                <a:solidFill>
                  <a:srgbClr val="92D050"/>
                </a:solidFill>
                <a:latin typeface="Poppins" charset="0"/>
                <a:ea typeface="Poppins" charset="0"/>
                <a:cs typeface="Poppins" charset="0"/>
              </a:rPr>
              <a:t>info_mexico@lagash.com</a:t>
            </a:r>
          </a:p>
        </p:txBody>
      </p:sp>
      <p:sp>
        <p:nvSpPr>
          <p:cNvPr id="15" name="Rectangle 14"/>
          <p:cNvSpPr/>
          <p:nvPr userDrawn="1"/>
        </p:nvSpPr>
        <p:spPr>
          <a:xfrm>
            <a:off x="8376438" y="6033465"/>
            <a:ext cx="1555803" cy="507831"/>
          </a:xfrm>
          <a:prstGeom prst="rect">
            <a:avLst/>
          </a:prstGeom>
        </p:spPr>
        <p:txBody>
          <a:bodyPr wrap="square">
            <a:spAutoFit/>
          </a:bodyPr>
          <a:lstStyle/>
          <a:p>
            <a:r>
              <a:rPr lang="es-AR" sz="900" b="0" i="0" dirty="0">
                <a:solidFill>
                  <a:schemeClr val="tx1"/>
                </a:solidFill>
                <a:latin typeface="Poppins" charset="0"/>
                <a:ea typeface="Poppins" charset="0"/>
                <a:cs typeface="Poppins" charset="0"/>
              </a:rPr>
              <a:t>USA | Seattle - US</a:t>
            </a:r>
          </a:p>
          <a:p>
            <a:r>
              <a:rPr lang="es-AR" sz="900" b="0" i="0" dirty="0">
                <a:solidFill>
                  <a:schemeClr val="tx1"/>
                </a:solidFill>
                <a:latin typeface="Poppins" charset="0"/>
                <a:ea typeface="Poppins" charset="0"/>
                <a:cs typeface="Poppins" charset="0"/>
              </a:rPr>
              <a:t>+1 844 4 </a:t>
            </a:r>
            <a:r>
              <a:rPr lang="es-AR" sz="900" b="0" i="0" dirty="0" err="1">
                <a:solidFill>
                  <a:schemeClr val="tx1"/>
                </a:solidFill>
                <a:latin typeface="Poppins" charset="0"/>
                <a:ea typeface="Poppins" charset="0"/>
                <a:cs typeface="Poppins" charset="0"/>
              </a:rPr>
              <a:t>Lagash</a:t>
            </a:r>
            <a:endParaRPr lang="es-AR" sz="900" b="0" i="0" dirty="0">
              <a:solidFill>
                <a:schemeClr val="tx1"/>
              </a:solidFill>
              <a:latin typeface="Poppins" charset="0"/>
              <a:ea typeface="Poppins" charset="0"/>
              <a:cs typeface="Poppins" charset="0"/>
            </a:endParaRPr>
          </a:p>
          <a:p>
            <a:r>
              <a:rPr lang="es-AR" sz="900" b="0" i="0" dirty="0">
                <a:solidFill>
                  <a:srgbClr val="92D050"/>
                </a:solidFill>
                <a:latin typeface="Poppins" charset="0"/>
                <a:ea typeface="Poppins" charset="0"/>
                <a:cs typeface="Poppins" charset="0"/>
              </a:rPr>
              <a:t>infousa@lagash.com</a:t>
            </a:r>
          </a:p>
        </p:txBody>
      </p:sp>
      <p:sp>
        <p:nvSpPr>
          <p:cNvPr id="16" name="Rectangle 15"/>
          <p:cNvSpPr/>
          <p:nvPr userDrawn="1"/>
        </p:nvSpPr>
        <p:spPr>
          <a:xfrm>
            <a:off x="10005395" y="6033465"/>
            <a:ext cx="1948068" cy="646331"/>
          </a:xfrm>
          <a:prstGeom prst="rect">
            <a:avLst/>
          </a:prstGeom>
        </p:spPr>
        <p:txBody>
          <a:bodyPr wrap="square">
            <a:spAutoFit/>
          </a:bodyPr>
          <a:lstStyle/>
          <a:p>
            <a:r>
              <a:rPr lang="es-AR" sz="900" b="0" i="0" dirty="0">
                <a:solidFill>
                  <a:schemeClr val="tx1"/>
                </a:solidFill>
                <a:latin typeface="Poppins" charset="0"/>
                <a:ea typeface="Poppins" charset="0"/>
                <a:cs typeface="Poppins" charset="0"/>
              </a:rPr>
              <a:t>Uruguay | Montevideo</a:t>
            </a:r>
          </a:p>
          <a:p>
            <a:r>
              <a:rPr lang="es-AR" sz="900" b="0" i="0" dirty="0">
                <a:solidFill>
                  <a:schemeClr val="tx1"/>
                </a:solidFill>
                <a:latin typeface="Poppins" charset="0"/>
                <a:ea typeface="Poppins" charset="0"/>
                <a:cs typeface="Poppins" charset="0"/>
              </a:rPr>
              <a:t>+598 2623 2546</a:t>
            </a:r>
          </a:p>
          <a:p>
            <a:r>
              <a:rPr lang="es-AR" sz="900" b="0" i="0" dirty="0">
                <a:solidFill>
                  <a:srgbClr val="92D050"/>
                </a:solidFill>
                <a:latin typeface="Poppins" charset="0"/>
                <a:ea typeface="Poppins" charset="0"/>
                <a:cs typeface="Poppins" charset="0"/>
              </a:rPr>
              <a:t>info_uy@lagash.com</a:t>
            </a:r>
          </a:p>
          <a:p>
            <a:endParaRPr lang="es-AR" sz="900" b="0" i="0" dirty="0">
              <a:solidFill>
                <a:schemeClr val="bg1"/>
              </a:solidFill>
              <a:latin typeface="Poppins" charset="0"/>
              <a:ea typeface="Poppins" charset="0"/>
              <a:cs typeface="Poppins" charset="0"/>
            </a:endParaRPr>
          </a:p>
        </p:txBody>
      </p:sp>
      <p:pic>
        <p:nvPicPr>
          <p:cNvPr id="9" name="Picture 8"/>
          <p:cNvPicPr>
            <a:picLocks noChangeAspect="1"/>
          </p:cNvPicPr>
          <p:nvPr userDrawn="1"/>
        </p:nvPicPr>
        <p:blipFill rotWithShape="1">
          <a:blip r:embed="rId3" cstate="hqprint">
            <a:biLevel thresh="25000"/>
            <a:extLst>
              <a:ext uri="{28A0092B-C50C-407E-A947-70E740481C1C}">
                <a14:useLocalDpi xmlns:a14="http://schemas.microsoft.com/office/drawing/2010/main"/>
              </a:ext>
            </a:extLst>
          </a:blip>
          <a:srcRect/>
          <a:stretch/>
        </p:blipFill>
        <p:spPr>
          <a:xfrm>
            <a:off x="3830129" y="1900238"/>
            <a:ext cx="4903866" cy="1805250"/>
          </a:xfrm>
          <a:prstGeom prst="rect">
            <a:avLst/>
          </a:prstGeom>
        </p:spPr>
      </p:pic>
    </p:spTree>
  </p:cSld>
  <p:clrMap bg1="dk1" tx1="lt1" bg2="dk2" tx2="lt2" accent1="accent1" accent2="accent2" accent3="accent3" accent4="accent4" accent5="accent5" accent6="accent6" hlink="hlink" folHlink="folHlink"/>
  <p:sldLayoutIdLst>
    <p:sldLayoutId id="2147484677" r:id="rId1"/>
  </p:sldLayoutIdLst>
  <p:transition>
    <p:fade/>
  </p:transition>
  <p:txStyles>
    <p:titleStyle>
      <a:lvl1pPr algn="l" defTabSz="912813" rtl="0" eaLnBrk="0" fontAlgn="base" hangingPunct="0">
        <a:lnSpc>
          <a:spcPct val="90000"/>
        </a:lnSpc>
        <a:spcBef>
          <a:spcPct val="0"/>
        </a:spcBef>
        <a:spcAft>
          <a:spcPct val="0"/>
        </a:spcAft>
        <a:defRPr lang="en-US" sz="5400" kern="1200" spc="-100" dirty="0">
          <a:ln w="3175">
            <a:noFill/>
          </a:ln>
          <a:solidFill>
            <a:srgbClr val="0072C6"/>
          </a:solidFill>
          <a:latin typeface="+mj-lt"/>
          <a:ea typeface="ＭＳ Ｐゴシック" charset="0"/>
          <a:cs typeface="Arial" charset="0"/>
        </a:defRPr>
      </a:lvl1pPr>
      <a:lvl2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2pPr>
      <a:lvl3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3pPr>
      <a:lvl4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4pPr>
      <a:lvl5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5pPr>
      <a:lvl6pPr marL="4572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6pPr>
      <a:lvl7pPr marL="9144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7pPr>
      <a:lvl8pPr marL="13716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8pPr>
      <a:lvl9pPr marL="18288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9pPr>
    </p:titleStyle>
    <p:bodyStyle>
      <a:lvl1pPr marL="339725" indent="-339725" algn="l" defTabSz="912813" rtl="0" eaLnBrk="0" fontAlgn="base" hangingPunct="0">
        <a:lnSpc>
          <a:spcPct val="90000"/>
        </a:lnSpc>
        <a:spcBef>
          <a:spcPct val="20000"/>
        </a:spcBef>
        <a:spcAft>
          <a:spcPct val="0"/>
        </a:spcAft>
        <a:buSzPct val="90000"/>
        <a:buFont typeface="Arial" charset="0"/>
        <a:buChar char="•"/>
        <a:defRPr sz="3600" kern="1200" spc="-70">
          <a:solidFill>
            <a:srgbClr val="404040"/>
          </a:solidFill>
          <a:latin typeface="+mn-lt"/>
          <a:ea typeface="ＭＳ Ｐゴシック" charset="0"/>
          <a:cs typeface="ＭＳ Ｐゴシック" charset="0"/>
        </a:defRPr>
      </a:lvl1pPr>
      <a:lvl2pPr marL="573088" indent="-233363" algn="l" defTabSz="912813" rtl="0" eaLnBrk="0" fontAlgn="base" hangingPunct="0">
        <a:lnSpc>
          <a:spcPct val="90000"/>
        </a:lnSpc>
        <a:spcBef>
          <a:spcPct val="20000"/>
        </a:spcBef>
        <a:spcAft>
          <a:spcPct val="0"/>
        </a:spcAft>
        <a:buSzPct val="90000"/>
        <a:buFont typeface="Wingdings" charset="2"/>
        <a:buChar char=""/>
        <a:defRPr sz="2400" kern="1200">
          <a:solidFill>
            <a:srgbClr val="404040"/>
          </a:solidFill>
          <a:latin typeface="+mn-lt"/>
          <a:ea typeface="ＭＳ Ｐゴシック" charset="0"/>
          <a:cs typeface="+mn-cs"/>
        </a:defRPr>
      </a:lvl2pPr>
      <a:lvl3pPr marL="798513" indent="-225425" algn="l" defTabSz="912813" rtl="0" eaLnBrk="0" fontAlgn="base" hangingPunct="0">
        <a:lnSpc>
          <a:spcPct val="90000"/>
        </a:lnSpc>
        <a:spcBef>
          <a:spcPct val="20000"/>
        </a:spcBef>
        <a:spcAft>
          <a:spcPct val="0"/>
        </a:spcAft>
        <a:buSzPct val="90000"/>
        <a:buFont typeface="Wingdings" charset="2"/>
        <a:buChar char=""/>
        <a:tabLst>
          <a:tab pos="798513" algn="l"/>
        </a:tabLst>
        <a:defRPr sz="2400" kern="1200">
          <a:solidFill>
            <a:srgbClr val="404040"/>
          </a:solidFill>
          <a:latin typeface="+mn-lt"/>
          <a:ea typeface="ＭＳ Ｐゴシック" charset="0"/>
          <a:cs typeface="+mn-cs"/>
        </a:defRPr>
      </a:lvl3pPr>
      <a:lvl4pPr marL="1030288" indent="-231775" algn="l" defTabSz="912813" rtl="0" eaLnBrk="0" fontAlgn="base" hangingPunct="0">
        <a:lnSpc>
          <a:spcPct val="90000"/>
        </a:lnSpc>
        <a:spcBef>
          <a:spcPct val="20000"/>
        </a:spcBef>
        <a:spcAft>
          <a:spcPct val="0"/>
        </a:spcAft>
        <a:buSzPct val="90000"/>
        <a:buFont typeface="Wingdings" charset="2"/>
        <a:buChar char=""/>
        <a:defRPr sz="2000" kern="1200">
          <a:solidFill>
            <a:srgbClr val="404040"/>
          </a:solidFill>
          <a:latin typeface="+mn-lt"/>
          <a:ea typeface="ＭＳ Ｐゴシック" charset="0"/>
          <a:cs typeface="+mn-cs"/>
        </a:defRPr>
      </a:lvl4pPr>
      <a:lvl5pPr marL="1255713" indent="-225425" algn="l" defTabSz="912813" rtl="0" eaLnBrk="0" fontAlgn="base" hangingPunct="0">
        <a:lnSpc>
          <a:spcPct val="90000"/>
        </a:lnSpc>
        <a:spcBef>
          <a:spcPct val="20000"/>
        </a:spcBef>
        <a:spcAft>
          <a:spcPct val="0"/>
        </a:spcAft>
        <a:buSzPct val="90000"/>
        <a:buFont typeface="Wingdings" charset="2"/>
        <a:buChar char=""/>
        <a:tabLst>
          <a:tab pos="1255713" algn="l"/>
        </a:tabLst>
        <a:defRPr sz="2000" kern="1200">
          <a:solidFill>
            <a:srgbClr val="404040"/>
          </a:solidFill>
          <a:latin typeface="+mn-lt"/>
          <a:ea typeface="ＭＳ Ｐゴシック" charset="0"/>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5" name="TextBox 14"/>
          <p:cNvSpPr txBox="1"/>
          <p:nvPr userDrawn="1"/>
        </p:nvSpPr>
        <p:spPr>
          <a:xfrm>
            <a:off x="10140462" y="6633569"/>
            <a:ext cx="1620677" cy="153888"/>
          </a:xfrm>
          <a:prstGeom prst="rect">
            <a:avLst/>
          </a:prstGeom>
          <a:noFill/>
        </p:spPr>
        <p:txBody>
          <a:bodyPr wrap="square" lIns="0" tIns="0" rIns="0" bIns="0" rtlCol="0">
            <a:spAutoFit/>
          </a:bodyPr>
          <a:lstStyle/>
          <a:p>
            <a:pPr marL="0" marR="0" lvl="0" indent="0" algn="r" defTabSz="912813"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a:ln>
                  <a:noFill/>
                </a:ln>
                <a:solidFill>
                  <a:srgbClr val="1D4BF1"/>
                </a:solidFill>
                <a:effectLst/>
                <a:uLnTx/>
                <a:uFillTx/>
                <a:latin typeface="Poppins" charset="0"/>
                <a:ea typeface="Poppins" charset="0"/>
                <a:cs typeface="Poppins" charset="0"/>
              </a:rPr>
              <a:t>Embrace the challenge</a:t>
            </a:r>
            <a:endParaRPr kumimoji="0" lang="en-US" sz="2800" b="0" i="0" u="none" strike="noStrike" kern="1200" cap="none" spc="0" normalizeH="0" baseline="0" noProof="0">
              <a:ln>
                <a:noFill/>
              </a:ln>
              <a:solidFill>
                <a:srgbClr val="1D4BF1"/>
              </a:solidFill>
              <a:effectLst/>
              <a:uLnTx/>
              <a:uFillTx/>
              <a:latin typeface="Poppins" charset="0"/>
              <a:ea typeface="Poppins" charset="0"/>
              <a:cs typeface="Poppins" charset="0"/>
            </a:endParaRPr>
          </a:p>
        </p:txBody>
      </p:sp>
      <p:sp>
        <p:nvSpPr>
          <p:cNvPr id="5" name="TextBox 4"/>
          <p:cNvSpPr txBox="1"/>
          <p:nvPr userDrawn="1"/>
        </p:nvSpPr>
        <p:spPr>
          <a:xfrm>
            <a:off x="497676" y="6633569"/>
            <a:ext cx="2265454" cy="153888"/>
          </a:xfrm>
          <a:prstGeom prst="rect">
            <a:avLst/>
          </a:prstGeom>
          <a:noFill/>
        </p:spPr>
        <p:txBody>
          <a:bodyPr wrap="square" lIns="0" tIns="0" rIns="0" bIns="0" rtlCol="0">
            <a:spAutoFit/>
          </a:bodyPr>
          <a:lstStyle/>
          <a:p>
            <a:pPr marL="0" marR="0" lvl="0" indent="0" algn="l" defTabSz="912813"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err="1">
                <a:ln>
                  <a:noFill/>
                </a:ln>
                <a:solidFill>
                  <a:srgbClr val="1D4BF1"/>
                </a:solidFill>
                <a:effectLst/>
                <a:uLnTx/>
                <a:uFillTx/>
                <a:latin typeface="Poppins" charset="0"/>
                <a:ea typeface="Poppins" charset="0"/>
                <a:cs typeface="Poppins" charset="0"/>
              </a:rPr>
              <a:t>lagash.com</a:t>
            </a:r>
            <a:endParaRPr kumimoji="0" lang="en-US" sz="2800" b="0" i="0" u="none" strike="noStrike" kern="1200" cap="none" spc="0" normalizeH="0" baseline="0" noProof="0">
              <a:ln>
                <a:noFill/>
              </a:ln>
              <a:solidFill>
                <a:srgbClr val="1D4BF1"/>
              </a:solidFill>
              <a:effectLst/>
              <a:uLnTx/>
              <a:uFillTx/>
              <a:latin typeface="Poppins" charset="0"/>
              <a:ea typeface="Poppins" charset="0"/>
              <a:cs typeface="Poppins" charset="0"/>
            </a:endParaRPr>
          </a:p>
        </p:txBody>
      </p:sp>
      <p:sp>
        <p:nvSpPr>
          <p:cNvPr id="2" name="Rectangle 1"/>
          <p:cNvSpPr/>
          <p:nvPr userDrawn="1"/>
        </p:nvSpPr>
        <p:spPr bwMode="auto">
          <a:xfrm flipV="1">
            <a:off x="0" y="6812279"/>
            <a:ext cx="12188825" cy="45719"/>
          </a:xfrm>
          <a:prstGeom prst="rect">
            <a:avLst/>
          </a:prstGeom>
          <a:solidFill>
            <a:srgbClr val="1D4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099" rtl="0" eaLnBrk="0" fontAlgn="base" latinLnBrk="0" hangingPunct="0">
              <a:lnSpc>
                <a:spcPct val="100000"/>
              </a:lnSpc>
              <a:spcBef>
                <a:spcPct val="0"/>
              </a:spcBef>
              <a:spcAft>
                <a:spcPct val="0"/>
              </a:spcAft>
              <a:buClrTx/>
              <a:buSzTx/>
              <a:buFontTx/>
              <a:buNone/>
              <a:tabLst/>
              <a:defRPr/>
            </a:pPr>
            <a:endParaRPr kumimoji="0" lang="es-AR" sz="18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932196626"/>
      </p:ext>
    </p:extLst>
  </p:cSld>
  <p:clrMap bg1="dk1" tx1="lt1" bg2="dk2" tx2="lt2" accent1="accent1" accent2="accent2" accent3="accent3" accent4="accent4" accent5="accent5" accent6="accent6" hlink="hlink" folHlink="folHlink"/>
  <p:sldLayoutIdLst>
    <p:sldLayoutId id="2147484718" r:id="rId1"/>
    <p:sldLayoutId id="2147484719" r:id="rId2"/>
    <p:sldLayoutId id="2147484720" r:id="rId3"/>
    <p:sldLayoutId id="2147484721" r:id="rId4"/>
    <p:sldLayoutId id="2147484722" r:id="rId5"/>
  </p:sldLayoutIdLst>
  <p:transition>
    <p:fade/>
  </p:transition>
  <p:txStyles>
    <p:titleStyle>
      <a:lvl1pPr algn="l" defTabSz="912813" rtl="0" eaLnBrk="0" fontAlgn="base" hangingPunct="0">
        <a:lnSpc>
          <a:spcPct val="90000"/>
        </a:lnSpc>
        <a:spcBef>
          <a:spcPct val="0"/>
        </a:spcBef>
        <a:spcAft>
          <a:spcPct val="0"/>
        </a:spcAft>
        <a:defRPr lang="en-US" sz="5400" kern="1200" spc="-100" dirty="0">
          <a:ln w="3175">
            <a:noFill/>
          </a:ln>
          <a:solidFill>
            <a:srgbClr val="0072C6"/>
          </a:solidFill>
          <a:latin typeface="+mj-lt"/>
          <a:ea typeface="ＭＳ Ｐゴシック" charset="0"/>
          <a:cs typeface="Arial" charset="0"/>
        </a:defRPr>
      </a:lvl1pPr>
      <a:lvl2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2pPr>
      <a:lvl3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3pPr>
      <a:lvl4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4pPr>
      <a:lvl5pPr algn="l" defTabSz="912813" rtl="0" eaLnBrk="0" fontAlgn="base" hangingPunct="0">
        <a:lnSpc>
          <a:spcPct val="90000"/>
        </a:lnSpc>
        <a:spcBef>
          <a:spcPct val="0"/>
        </a:spcBef>
        <a:spcAft>
          <a:spcPct val="0"/>
        </a:spcAft>
        <a:defRPr sz="5400">
          <a:solidFill>
            <a:srgbClr val="0072C6"/>
          </a:solidFill>
          <a:latin typeface="Segoe UI Light" charset="0"/>
          <a:ea typeface="ＭＳ Ｐゴシック" charset="0"/>
          <a:cs typeface="Arial" pitchFamily="34" charset="0"/>
        </a:defRPr>
      </a:lvl5pPr>
      <a:lvl6pPr marL="4572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6pPr>
      <a:lvl7pPr marL="9144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7pPr>
      <a:lvl8pPr marL="13716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8pPr>
      <a:lvl9pPr marL="1828800" algn="l" defTabSz="912813" rtl="0" fontAlgn="base">
        <a:lnSpc>
          <a:spcPct val="90000"/>
        </a:lnSpc>
        <a:spcBef>
          <a:spcPct val="0"/>
        </a:spcBef>
        <a:spcAft>
          <a:spcPct val="0"/>
        </a:spcAft>
        <a:defRPr sz="5400">
          <a:solidFill>
            <a:srgbClr val="0072C6"/>
          </a:solidFill>
          <a:latin typeface="Segoe UI Light" charset="0"/>
          <a:ea typeface="ＭＳ Ｐゴシック" charset="0"/>
        </a:defRPr>
      </a:lvl9pPr>
    </p:titleStyle>
    <p:bodyStyle>
      <a:lvl1pPr marL="339725" indent="-339725" algn="l" defTabSz="912813" rtl="0" eaLnBrk="0" fontAlgn="base" hangingPunct="0">
        <a:lnSpc>
          <a:spcPct val="90000"/>
        </a:lnSpc>
        <a:spcBef>
          <a:spcPct val="20000"/>
        </a:spcBef>
        <a:spcAft>
          <a:spcPct val="0"/>
        </a:spcAft>
        <a:buSzPct val="90000"/>
        <a:buFont typeface="Arial" charset="0"/>
        <a:buChar char="•"/>
        <a:defRPr sz="3600" kern="1200" spc="-70">
          <a:solidFill>
            <a:srgbClr val="404040"/>
          </a:solidFill>
          <a:latin typeface="+mn-lt"/>
          <a:ea typeface="ＭＳ Ｐゴシック" charset="0"/>
          <a:cs typeface="ＭＳ Ｐゴシック" charset="0"/>
        </a:defRPr>
      </a:lvl1pPr>
      <a:lvl2pPr marL="573088" indent="-233363" algn="l" defTabSz="912813" rtl="0" eaLnBrk="0" fontAlgn="base" hangingPunct="0">
        <a:lnSpc>
          <a:spcPct val="90000"/>
        </a:lnSpc>
        <a:spcBef>
          <a:spcPct val="20000"/>
        </a:spcBef>
        <a:spcAft>
          <a:spcPct val="0"/>
        </a:spcAft>
        <a:buSzPct val="90000"/>
        <a:buFont typeface="Wingdings" charset="2"/>
        <a:buChar char=""/>
        <a:defRPr sz="2400" kern="1200">
          <a:solidFill>
            <a:srgbClr val="404040"/>
          </a:solidFill>
          <a:latin typeface="+mn-lt"/>
          <a:ea typeface="ＭＳ Ｐゴシック" charset="0"/>
          <a:cs typeface="+mn-cs"/>
        </a:defRPr>
      </a:lvl2pPr>
      <a:lvl3pPr marL="798513" indent="-225425" algn="l" defTabSz="912813" rtl="0" eaLnBrk="0" fontAlgn="base" hangingPunct="0">
        <a:lnSpc>
          <a:spcPct val="90000"/>
        </a:lnSpc>
        <a:spcBef>
          <a:spcPct val="20000"/>
        </a:spcBef>
        <a:spcAft>
          <a:spcPct val="0"/>
        </a:spcAft>
        <a:buSzPct val="90000"/>
        <a:buFont typeface="Wingdings" charset="2"/>
        <a:buChar char=""/>
        <a:tabLst>
          <a:tab pos="798513" algn="l"/>
        </a:tabLst>
        <a:defRPr sz="2400" kern="1200">
          <a:solidFill>
            <a:srgbClr val="404040"/>
          </a:solidFill>
          <a:latin typeface="+mn-lt"/>
          <a:ea typeface="ＭＳ Ｐゴシック" charset="0"/>
          <a:cs typeface="+mn-cs"/>
        </a:defRPr>
      </a:lvl3pPr>
      <a:lvl4pPr marL="1030288" indent="-231775" algn="l" defTabSz="912813" rtl="0" eaLnBrk="0" fontAlgn="base" hangingPunct="0">
        <a:lnSpc>
          <a:spcPct val="90000"/>
        </a:lnSpc>
        <a:spcBef>
          <a:spcPct val="20000"/>
        </a:spcBef>
        <a:spcAft>
          <a:spcPct val="0"/>
        </a:spcAft>
        <a:buSzPct val="90000"/>
        <a:buFont typeface="Wingdings" charset="2"/>
        <a:buChar char=""/>
        <a:defRPr sz="2000" kern="1200">
          <a:solidFill>
            <a:srgbClr val="404040"/>
          </a:solidFill>
          <a:latin typeface="+mn-lt"/>
          <a:ea typeface="ＭＳ Ｐゴシック" charset="0"/>
          <a:cs typeface="+mn-cs"/>
        </a:defRPr>
      </a:lvl4pPr>
      <a:lvl5pPr marL="1255713" indent="-225425" algn="l" defTabSz="912813" rtl="0" eaLnBrk="0" fontAlgn="base" hangingPunct="0">
        <a:lnSpc>
          <a:spcPct val="90000"/>
        </a:lnSpc>
        <a:spcBef>
          <a:spcPct val="20000"/>
        </a:spcBef>
        <a:spcAft>
          <a:spcPct val="0"/>
        </a:spcAft>
        <a:buSzPct val="90000"/>
        <a:buFont typeface="Wingdings" charset="2"/>
        <a:buChar char=""/>
        <a:tabLst>
          <a:tab pos="1255713" algn="l"/>
        </a:tabLst>
        <a:defRPr sz="2000" kern="1200">
          <a:solidFill>
            <a:srgbClr val="404040"/>
          </a:solidFill>
          <a:latin typeface="+mn-lt"/>
          <a:ea typeface="ＭＳ Ｐゴシック" charset="0"/>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01">
          <p15:clr>
            <a:srgbClr val="F26B43"/>
          </p15:clr>
        </p15:guide>
        <p15:guide id="2" pos="742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7.png"/><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hyperlink" Target="https://portal.azure.com/#@lagash.com/resource/subscriptions/77f3e708-0241-47b6-8424-a1e578f7e6db/resourceGroups/Lagash-Lagafy-rg/providers/Microsoft.Web/serverFarms/lagafyplanappw" TargetMode="External"/><Relationship Id="rId2" Type="http://schemas.openxmlformats.org/officeDocument/2006/relationships/hyperlink" Target="https://portal.azure.com/#@lagash.com/resource/subscriptions/77f3e708-0241-47b6-8424-a1e578f7e6db/resourceGroups/Lagash-Lagafy-rg/providers/Microsoft.Web/serverFarms/ASP-LagashLagafyrg-a6c3" TargetMode="Externa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hyperlink" Target="https://lagafy.azurewebsites.net/"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a:t>Deployment manual </a:t>
            </a:r>
            <a:r>
              <a:rPr lang="en-US" dirty="0" err="1"/>
              <a:t>en</a:t>
            </a:r>
            <a:r>
              <a:rPr lang="en-US" dirty="0"/>
              <a:t> Azure</a:t>
            </a:r>
            <a:endParaRPr lang="es-AR" dirty="0"/>
          </a:p>
        </p:txBody>
      </p:sp>
    </p:spTree>
    <p:extLst>
      <p:ext uri="{BB962C8B-B14F-4D97-AF65-F5344CB8AC3E}">
        <p14:creationId xmlns:p14="http://schemas.microsoft.com/office/powerpoint/2010/main" val="416104210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0403" y="2395974"/>
            <a:ext cx="8642683" cy="2196807"/>
          </a:xfrm>
        </p:spPr>
        <p:txBody>
          <a:bodyPr/>
          <a:lstStyle/>
          <a:p>
            <a:r>
              <a:rPr lang="en-US" dirty="0" err="1"/>
              <a:t>Preguntas</a:t>
            </a:r>
            <a:r>
              <a:rPr lang="en-US" dirty="0"/>
              <a:t>?</a:t>
            </a:r>
            <a:br>
              <a:rPr lang="en-US" dirty="0"/>
            </a:br>
            <a:r>
              <a:rPr lang="en-US" sz="1400" dirty="0" err="1"/>
              <a:t>Jodanse</a:t>
            </a:r>
            <a:r>
              <a:rPr lang="en-US" sz="1400" dirty="0"/>
              <a:t> </a:t>
            </a:r>
            <a:r>
              <a:rPr lang="en-US" sz="1400" dirty="0" err="1"/>
              <a:t>porque</a:t>
            </a:r>
            <a:r>
              <a:rPr lang="en-US" sz="1400" dirty="0"/>
              <a:t> me no les </a:t>
            </a:r>
            <a:r>
              <a:rPr lang="en-US" sz="1400" dirty="0" err="1"/>
              <a:t>voy</a:t>
            </a:r>
            <a:r>
              <a:rPr lang="en-US" sz="1400" dirty="0"/>
              <a:t> a </a:t>
            </a:r>
            <a:r>
              <a:rPr lang="en-US" sz="1400" dirty="0" err="1"/>
              <a:t>contestar</a:t>
            </a:r>
            <a:br>
              <a:rPr lang="en-US" sz="1400" dirty="0"/>
            </a:br>
            <a:br>
              <a:rPr lang="en-US" sz="1400" dirty="0"/>
            </a:br>
            <a:r>
              <a:rPr lang="en-US" sz="1800" dirty="0" err="1"/>
              <a:t>Jodu</a:t>
            </a:r>
            <a:endParaRPr lang="es-AR" dirty="0"/>
          </a:p>
        </p:txBody>
      </p:sp>
    </p:spTree>
    <p:extLst>
      <p:ext uri="{BB962C8B-B14F-4D97-AF65-F5344CB8AC3E}">
        <p14:creationId xmlns:p14="http://schemas.microsoft.com/office/powerpoint/2010/main" val="390025008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53503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0403" y="2395974"/>
            <a:ext cx="8642683" cy="2196807"/>
          </a:xfrm>
        </p:spPr>
        <p:txBody>
          <a:bodyPr/>
          <a:lstStyle/>
          <a:p>
            <a:r>
              <a:rPr lang="en-US" dirty="0"/>
              <a:t>Docker</a:t>
            </a:r>
            <a:endParaRPr lang="es-AR" dirty="0"/>
          </a:p>
        </p:txBody>
      </p:sp>
    </p:spTree>
    <p:extLst>
      <p:ext uri="{BB962C8B-B14F-4D97-AF65-F5344CB8AC3E}">
        <p14:creationId xmlns:p14="http://schemas.microsoft.com/office/powerpoint/2010/main" val="147734047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s-AR" dirty="0"/>
              <a:t>Pushear imágenes al registry de gitlab</a:t>
            </a:r>
          </a:p>
        </p:txBody>
      </p:sp>
      <p:sp>
        <p:nvSpPr>
          <p:cNvPr id="4" name="Text Placeholder 3"/>
          <p:cNvSpPr>
            <a:spLocks noGrp="1"/>
          </p:cNvSpPr>
          <p:nvPr>
            <p:ph type="body" sz="quarter" idx="11"/>
          </p:nvPr>
        </p:nvSpPr>
        <p:spPr>
          <a:xfrm>
            <a:off x="726293" y="1237737"/>
            <a:ext cx="10281231" cy="5228784"/>
          </a:xfrm>
        </p:spPr>
        <p:txBody>
          <a:bodyPr/>
          <a:lstStyle/>
          <a:p>
            <a:pPr marL="285750" indent="-285750" algn="just">
              <a:lnSpc>
                <a:spcPct val="150000"/>
              </a:lnSpc>
              <a:buFont typeface="Arial" panose="020B0604020202020204" pitchFamily="34" charset="0"/>
              <a:buChar char="•"/>
            </a:pPr>
            <a:r>
              <a:rPr lang="en-US" sz="1600" dirty="0"/>
              <a:t>Un registry container es un </a:t>
            </a:r>
            <a:r>
              <a:rPr lang="en-US" sz="1600" dirty="0" err="1"/>
              <a:t>repositorio</a:t>
            </a:r>
            <a:r>
              <a:rPr lang="en-US" sz="1600" dirty="0"/>
              <a:t> para </a:t>
            </a:r>
            <a:r>
              <a:rPr lang="en-US" sz="1600" dirty="0" err="1"/>
              <a:t>guardar</a:t>
            </a:r>
            <a:r>
              <a:rPr lang="en-US" sz="1600" dirty="0"/>
              <a:t> </a:t>
            </a:r>
            <a:r>
              <a:rPr lang="en-US" sz="1600" dirty="0" err="1"/>
              <a:t>imagenes</a:t>
            </a:r>
            <a:r>
              <a:rPr lang="en-US" sz="1600" dirty="0"/>
              <a:t> de docker.</a:t>
            </a:r>
          </a:p>
          <a:p>
            <a:pPr marL="285750" indent="-285750" algn="just">
              <a:lnSpc>
                <a:spcPct val="150000"/>
              </a:lnSpc>
              <a:buFont typeface="Arial" panose="020B0604020202020204" pitchFamily="34" charset="0"/>
              <a:buChar char="•"/>
            </a:pPr>
            <a:r>
              <a:rPr lang="en-US" sz="1600" dirty="0"/>
              <a:t>Se debe </a:t>
            </a:r>
            <a:r>
              <a:rPr lang="en-US" sz="1600" dirty="0" err="1"/>
              <a:t>buildear</a:t>
            </a:r>
            <a:r>
              <a:rPr lang="en-US" sz="1600" dirty="0"/>
              <a:t> y </a:t>
            </a:r>
            <a:r>
              <a:rPr lang="en-US" sz="1600" dirty="0" err="1"/>
              <a:t>pushear</a:t>
            </a:r>
            <a:r>
              <a:rPr lang="en-US" sz="1600" dirty="0"/>
              <a:t> la imagen de ambos front y back</a:t>
            </a:r>
          </a:p>
          <a:p>
            <a:pPr lvl="1" indent="0" algn="just">
              <a:lnSpc>
                <a:spcPct val="150000"/>
              </a:lnSpc>
              <a:buNone/>
            </a:pPr>
            <a:r>
              <a:rPr lang="en-US" sz="1600" dirty="0" err="1"/>
              <a:t>Pasos</a:t>
            </a:r>
            <a:r>
              <a:rPr lang="en-US" sz="1600" dirty="0"/>
              <a:t> a </a:t>
            </a:r>
            <a:r>
              <a:rPr lang="en-US" sz="1600" dirty="0" err="1"/>
              <a:t>seguir</a:t>
            </a:r>
            <a:r>
              <a:rPr lang="en-US" sz="1600" dirty="0"/>
              <a:t> </a:t>
            </a:r>
            <a:r>
              <a:rPr lang="en-US" sz="1600" dirty="0" err="1"/>
              <a:t>en</a:t>
            </a:r>
            <a:r>
              <a:rPr lang="en-US" sz="1600" dirty="0"/>
              <a:t> </a:t>
            </a:r>
            <a:r>
              <a:rPr lang="en-US" sz="1600" dirty="0" err="1"/>
              <a:t>consola</a:t>
            </a:r>
            <a:r>
              <a:rPr lang="en-US" sz="1600" dirty="0"/>
              <a:t>:</a:t>
            </a:r>
          </a:p>
          <a:p>
            <a:pPr lvl="1" indent="0" algn="just">
              <a:lnSpc>
                <a:spcPct val="150000"/>
              </a:lnSpc>
              <a:buNone/>
            </a:pPr>
            <a:r>
              <a:rPr lang="es-US" sz="1600" b="1" dirty="0"/>
              <a:t>docker login gitlab.lagash.com:4567 -u &lt;username&gt; -p &lt;token&gt;</a:t>
            </a:r>
          </a:p>
          <a:p>
            <a:pPr lvl="1" indent="0" algn="just">
              <a:lnSpc>
                <a:spcPct val="150000"/>
              </a:lnSpc>
              <a:buNone/>
            </a:pPr>
            <a:r>
              <a:rPr lang="es-US" sz="1600" dirty="0"/>
              <a:t>Pararse en la carpeta Front</a:t>
            </a:r>
          </a:p>
          <a:p>
            <a:pPr lvl="1" indent="0" algn="just">
              <a:lnSpc>
                <a:spcPct val="150000"/>
              </a:lnSpc>
              <a:buNone/>
            </a:pPr>
            <a:r>
              <a:rPr lang="en-US" sz="1600" b="1" dirty="0"/>
              <a:t>docker build -t gitlab.lagash.com:4567/</a:t>
            </a:r>
            <a:r>
              <a:rPr lang="en-US" sz="1600" b="1" dirty="0" err="1"/>
              <a:t>lagash</a:t>
            </a:r>
            <a:r>
              <a:rPr lang="en-US" sz="1600" b="1" dirty="0"/>
              <a:t>-internal/</a:t>
            </a:r>
            <a:r>
              <a:rPr lang="en-US" sz="1600" b="1" dirty="0" err="1"/>
              <a:t>ar</a:t>
            </a:r>
            <a:r>
              <a:rPr lang="en-US" sz="1600" b="1" dirty="0"/>
              <a:t>-software-delivery/</a:t>
            </a:r>
            <a:r>
              <a:rPr lang="en-US" sz="1600" b="1" dirty="0" err="1"/>
              <a:t>lagafy:web</a:t>
            </a:r>
            <a:r>
              <a:rPr lang="en-US" sz="1600" b="1" dirty="0"/>
              <a:t> .</a:t>
            </a:r>
          </a:p>
          <a:p>
            <a:pPr lvl="1" indent="0" algn="just">
              <a:lnSpc>
                <a:spcPct val="150000"/>
              </a:lnSpc>
              <a:buNone/>
            </a:pPr>
            <a:r>
              <a:rPr lang="en-US" sz="1600" dirty="0"/>
              <a:t>(el punto es </a:t>
            </a:r>
            <a:r>
              <a:rPr lang="en-US" sz="1600" dirty="0" err="1"/>
              <a:t>parte</a:t>
            </a:r>
            <a:r>
              <a:rPr lang="en-US" sz="1600" dirty="0"/>
              <a:t> del </a:t>
            </a:r>
            <a:r>
              <a:rPr lang="en-US" sz="1600" dirty="0" err="1"/>
              <a:t>comando</a:t>
            </a:r>
            <a:r>
              <a:rPr lang="en-US" sz="1600" dirty="0"/>
              <a:t>)</a:t>
            </a:r>
          </a:p>
          <a:p>
            <a:pPr lvl="1" indent="0" algn="just">
              <a:lnSpc>
                <a:spcPct val="150000"/>
              </a:lnSpc>
              <a:buNone/>
            </a:pPr>
            <a:r>
              <a:rPr lang="en-US" sz="1600" b="1" dirty="0"/>
              <a:t>docker push gitlab.lagash.com:4567/</a:t>
            </a:r>
            <a:r>
              <a:rPr lang="en-US" sz="1600" b="1" dirty="0" err="1"/>
              <a:t>lagash</a:t>
            </a:r>
            <a:r>
              <a:rPr lang="en-US" sz="1600" b="1" dirty="0"/>
              <a:t>-internal/</a:t>
            </a:r>
            <a:r>
              <a:rPr lang="en-US" sz="1600" b="1" dirty="0" err="1"/>
              <a:t>ar</a:t>
            </a:r>
            <a:r>
              <a:rPr lang="en-US" sz="1600" b="1" dirty="0"/>
              <a:t>-software-delivery/</a:t>
            </a:r>
            <a:r>
              <a:rPr lang="en-US" sz="1600" b="1" dirty="0" err="1"/>
              <a:t>lagafy:web</a:t>
            </a:r>
            <a:endParaRPr lang="en-US" sz="1600" b="1" dirty="0"/>
          </a:p>
          <a:p>
            <a:pPr lvl="1" indent="0" algn="just">
              <a:lnSpc>
                <a:spcPct val="150000"/>
              </a:lnSpc>
              <a:buNone/>
            </a:pPr>
            <a:r>
              <a:rPr lang="en-US" sz="1600" dirty="0" err="1"/>
              <a:t>Pararse</a:t>
            </a:r>
            <a:r>
              <a:rPr lang="en-US" sz="1600" dirty="0"/>
              <a:t> </a:t>
            </a:r>
            <a:r>
              <a:rPr lang="en-US" sz="1600" dirty="0" err="1"/>
              <a:t>en</a:t>
            </a:r>
            <a:r>
              <a:rPr lang="en-US" sz="1600" dirty="0"/>
              <a:t> el back:</a:t>
            </a:r>
          </a:p>
          <a:p>
            <a:pPr lvl="1" indent="0" algn="just">
              <a:lnSpc>
                <a:spcPct val="150000"/>
              </a:lnSpc>
              <a:buNone/>
            </a:pPr>
            <a:r>
              <a:rPr lang="en-US" sz="1600" b="1" dirty="0"/>
              <a:t>docker build -t gitlab.lagash.com:4567/</a:t>
            </a:r>
            <a:r>
              <a:rPr lang="en-US" sz="1600" b="1" dirty="0" err="1"/>
              <a:t>lagash</a:t>
            </a:r>
            <a:r>
              <a:rPr lang="en-US" sz="1600" b="1" dirty="0"/>
              <a:t>-internal/</a:t>
            </a:r>
            <a:r>
              <a:rPr lang="en-US" sz="1600" b="1" dirty="0" err="1"/>
              <a:t>ar</a:t>
            </a:r>
            <a:r>
              <a:rPr lang="en-US" sz="1600" b="1" dirty="0"/>
              <a:t>-software-delivery/</a:t>
            </a:r>
            <a:r>
              <a:rPr lang="en-US" sz="1600" b="1" dirty="0" err="1"/>
              <a:t>lagafy:api</a:t>
            </a:r>
            <a:r>
              <a:rPr lang="en-US" sz="1600" b="1" dirty="0"/>
              <a:t> .</a:t>
            </a:r>
          </a:p>
          <a:p>
            <a:pPr lvl="1" indent="0" algn="just">
              <a:lnSpc>
                <a:spcPct val="150000"/>
              </a:lnSpc>
              <a:buNone/>
            </a:pPr>
            <a:r>
              <a:rPr lang="en-US" sz="1600" dirty="0"/>
              <a:t>(el punto es </a:t>
            </a:r>
            <a:r>
              <a:rPr lang="en-US" sz="1600" dirty="0" err="1"/>
              <a:t>parte</a:t>
            </a:r>
            <a:r>
              <a:rPr lang="en-US" sz="1600" dirty="0"/>
              <a:t> del </a:t>
            </a:r>
            <a:r>
              <a:rPr lang="en-US" sz="1600" dirty="0" err="1"/>
              <a:t>comando</a:t>
            </a:r>
            <a:r>
              <a:rPr lang="en-US" sz="1600" dirty="0"/>
              <a:t>)</a:t>
            </a:r>
          </a:p>
          <a:p>
            <a:pPr lvl="1" indent="0" algn="just">
              <a:lnSpc>
                <a:spcPct val="150000"/>
              </a:lnSpc>
              <a:buNone/>
            </a:pPr>
            <a:r>
              <a:rPr lang="en-US" sz="1600" b="1" dirty="0"/>
              <a:t>docker push gitlab.lagash.com:4567/</a:t>
            </a:r>
            <a:r>
              <a:rPr lang="en-US" sz="1600" b="1" dirty="0" err="1"/>
              <a:t>lagash</a:t>
            </a:r>
            <a:r>
              <a:rPr lang="en-US" sz="1600" b="1" dirty="0"/>
              <a:t>-internal/</a:t>
            </a:r>
            <a:r>
              <a:rPr lang="en-US" sz="1600" b="1" dirty="0" err="1"/>
              <a:t>ar</a:t>
            </a:r>
            <a:r>
              <a:rPr lang="en-US" sz="1600" b="1" dirty="0"/>
              <a:t>-software-delivery/</a:t>
            </a:r>
            <a:r>
              <a:rPr lang="en-US" sz="1600" b="1" dirty="0" err="1"/>
              <a:t>lagafy:api</a:t>
            </a:r>
            <a:endParaRPr lang="en-US" sz="1600" b="1" dirty="0"/>
          </a:p>
          <a:p>
            <a:pPr lvl="1" indent="0" algn="just">
              <a:lnSpc>
                <a:spcPct val="150000"/>
              </a:lnSpc>
              <a:buNone/>
            </a:pPr>
            <a:endParaRPr lang="en-US" sz="1600" dirty="0"/>
          </a:p>
        </p:txBody>
      </p:sp>
    </p:spTree>
    <p:extLst>
      <p:ext uri="{BB962C8B-B14F-4D97-AF65-F5344CB8AC3E}">
        <p14:creationId xmlns:p14="http://schemas.microsoft.com/office/powerpoint/2010/main" val="2734891654"/>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0403" y="2395974"/>
            <a:ext cx="9922500" cy="2196807"/>
          </a:xfrm>
        </p:spPr>
        <p:txBody>
          <a:bodyPr/>
          <a:lstStyle/>
          <a:p>
            <a:r>
              <a:rPr lang="es-AR" dirty="0"/>
              <a:t>App Service</a:t>
            </a:r>
          </a:p>
        </p:txBody>
      </p:sp>
    </p:spTree>
    <p:extLst>
      <p:ext uri="{BB962C8B-B14F-4D97-AF65-F5344CB8AC3E}">
        <p14:creationId xmlns:p14="http://schemas.microsoft.com/office/powerpoint/2010/main" val="320196323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2">
            <a:extLst>
              <a:ext uri="{FF2B5EF4-FFF2-40B4-BE49-F238E27FC236}">
                <a16:creationId xmlns:a16="http://schemas.microsoft.com/office/drawing/2014/main" id="{435C52BB-BCB8-BD40-9114-ACA96C763E5F}"/>
              </a:ext>
            </a:extLst>
          </p:cNvPr>
          <p:cNvSpPr>
            <a:spLocks noGrp="1"/>
          </p:cNvSpPr>
          <p:nvPr>
            <p:ph type="body" sz="quarter" idx="10"/>
          </p:nvPr>
        </p:nvSpPr>
        <p:spPr>
          <a:xfrm>
            <a:off x="726293" y="453829"/>
            <a:ext cx="11056132" cy="783908"/>
          </a:xfrm>
        </p:spPr>
        <p:txBody>
          <a:bodyPr/>
          <a:lstStyle/>
          <a:p>
            <a:pPr marL="0" indent="0">
              <a:buNone/>
            </a:pPr>
            <a:r>
              <a:rPr lang="es-AR" dirty="0"/>
              <a:t>Configuración</a:t>
            </a:r>
          </a:p>
        </p:txBody>
      </p:sp>
      <p:sp>
        <p:nvSpPr>
          <p:cNvPr id="9" name="Text Placeholder 3">
            <a:extLst>
              <a:ext uri="{FF2B5EF4-FFF2-40B4-BE49-F238E27FC236}">
                <a16:creationId xmlns:a16="http://schemas.microsoft.com/office/drawing/2014/main" id="{B89A3740-CA56-4146-A176-6A8B4FE083B2}"/>
              </a:ext>
            </a:extLst>
          </p:cNvPr>
          <p:cNvSpPr txBox="1">
            <a:spLocks/>
          </p:cNvSpPr>
          <p:nvPr/>
        </p:nvSpPr>
        <p:spPr>
          <a:xfrm>
            <a:off x="325377" y="1175387"/>
            <a:ext cx="10281231" cy="5228784"/>
          </a:xfrm>
          <a:prstGeom prst="rect">
            <a:avLst/>
          </a:prstGeom>
        </p:spPr>
        <p:txBody>
          <a:bodyPr/>
          <a:lstStyle>
            <a:lvl1pPr marL="339725" indent="-339725" algn="l" defTabSz="912813" rtl="0" eaLnBrk="0" fontAlgn="base" hangingPunct="0">
              <a:lnSpc>
                <a:spcPct val="90000"/>
              </a:lnSpc>
              <a:spcBef>
                <a:spcPct val="20000"/>
              </a:spcBef>
              <a:spcAft>
                <a:spcPct val="0"/>
              </a:spcAft>
              <a:buSzPct val="90000"/>
              <a:buFont typeface="Arial" charset="0"/>
              <a:buChar char="•"/>
              <a:defRPr sz="3600" kern="1200" spc="-70">
                <a:solidFill>
                  <a:srgbClr val="404040"/>
                </a:solidFill>
                <a:latin typeface="+mn-lt"/>
                <a:ea typeface="ＭＳ Ｐゴシック" charset="0"/>
                <a:cs typeface="ＭＳ Ｐゴシック" charset="0"/>
              </a:defRPr>
            </a:lvl1pPr>
            <a:lvl2pPr marL="573088" indent="-233363" algn="l" defTabSz="912813" rtl="0" eaLnBrk="0" fontAlgn="base" hangingPunct="0">
              <a:lnSpc>
                <a:spcPct val="90000"/>
              </a:lnSpc>
              <a:spcBef>
                <a:spcPct val="20000"/>
              </a:spcBef>
              <a:spcAft>
                <a:spcPct val="0"/>
              </a:spcAft>
              <a:buSzPct val="90000"/>
              <a:buFont typeface="Wingdings" charset="2"/>
              <a:buChar char=""/>
              <a:defRPr sz="2400" kern="1200">
                <a:solidFill>
                  <a:srgbClr val="404040"/>
                </a:solidFill>
                <a:latin typeface="+mn-lt"/>
                <a:ea typeface="ＭＳ Ｐゴシック" charset="0"/>
                <a:cs typeface="+mn-cs"/>
              </a:defRPr>
            </a:lvl2pPr>
            <a:lvl3pPr marL="798513" indent="-225425" algn="l" defTabSz="912813" rtl="0" eaLnBrk="0" fontAlgn="base" hangingPunct="0">
              <a:lnSpc>
                <a:spcPct val="90000"/>
              </a:lnSpc>
              <a:spcBef>
                <a:spcPct val="20000"/>
              </a:spcBef>
              <a:spcAft>
                <a:spcPct val="0"/>
              </a:spcAft>
              <a:buSzPct val="90000"/>
              <a:buFont typeface="Wingdings" charset="2"/>
              <a:buChar char=""/>
              <a:tabLst>
                <a:tab pos="798513" algn="l"/>
              </a:tabLst>
              <a:defRPr sz="2400" kern="1200">
                <a:solidFill>
                  <a:srgbClr val="404040"/>
                </a:solidFill>
                <a:latin typeface="+mn-lt"/>
                <a:ea typeface="ＭＳ Ｐゴシック" charset="0"/>
                <a:cs typeface="+mn-cs"/>
              </a:defRPr>
            </a:lvl3pPr>
            <a:lvl4pPr marL="1030288" indent="-231775" algn="l" defTabSz="912813" rtl="0" eaLnBrk="0" fontAlgn="base" hangingPunct="0">
              <a:lnSpc>
                <a:spcPct val="90000"/>
              </a:lnSpc>
              <a:spcBef>
                <a:spcPct val="20000"/>
              </a:spcBef>
              <a:spcAft>
                <a:spcPct val="0"/>
              </a:spcAft>
              <a:buSzPct val="90000"/>
              <a:buFont typeface="Wingdings" charset="2"/>
              <a:buChar char=""/>
              <a:defRPr sz="2000" kern="1200">
                <a:solidFill>
                  <a:srgbClr val="404040"/>
                </a:solidFill>
                <a:latin typeface="+mn-lt"/>
                <a:ea typeface="ＭＳ Ｐゴシック" charset="0"/>
                <a:cs typeface="+mn-cs"/>
              </a:defRPr>
            </a:lvl4pPr>
            <a:lvl5pPr marL="1255713" indent="-225425" algn="l" defTabSz="912813" rtl="0" eaLnBrk="0" fontAlgn="base" hangingPunct="0">
              <a:lnSpc>
                <a:spcPct val="90000"/>
              </a:lnSpc>
              <a:spcBef>
                <a:spcPct val="20000"/>
              </a:spcBef>
              <a:spcAft>
                <a:spcPct val="0"/>
              </a:spcAft>
              <a:buSzPct val="90000"/>
              <a:buFont typeface="Wingdings" charset="2"/>
              <a:buChar char=""/>
              <a:tabLst>
                <a:tab pos="1255713" algn="l"/>
              </a:tabLst>
              <a:defRPr sz="2000" kern="1200">
                <a:solidFill>
                  <a:srgbClr val="404040"/>
                </a:solidFill>
                <a:latin typeface="+mn-lt"/>
                <a:ea typeface="ＭＳ Ｐゴシック" charset="0"/>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58838" lvl="1" indent="-285750" algn="just">
              <a:lnSpc>
                <a:spcPct val="150000"/>
              </a:lnSpc>
            </a:pPr>
            <a:r>
              <a:rPr lang="en-US" sz="1600" dirty="0" err="1"/>
              <a:t>Entrar</a:t>
            </a:r>
            <a:r>
              <a:rPr lang="en-US" sz="1600" dirty="0"/>
              <a:t> al portal de Azure.</a:t>
            </a:r>
          </a:p>
          <a:p>
            <a:pPr marL="858838" lvl="1" indent="-285750" algn="just">
              <a:lnSpc>
                <a:spcPct val="150000"/>
              </a:lnSpc>
            </a:pPr>
            <a:r>
              <a:rPr lang="en-US" sz="1600" dirty="0" err="1"/>
              <a:t>Clickear</a:t>
            </a:r>
            <a:r>
              <a:rPr lang="en-US" sz="1600" dirty="0"/>
              <a:t> </a:t>
            </a:r>
            <a:r>
              <a:rPr lang="en-US" sz="1600" dirty="0" err="1"/>
              <a:t>en</a:t>
            </a:r>
            <a:r>
              <a:rPr lang="en-US" sz="1600" dirty="0"/>
              <a:t> container settings.</a:t>
            </a:r>
          </a:p>
          <a:p>
            <a:pPr marL="858838" lvl="1" indent="-285750" algn="just">
              <a:lnSpc>
                <a:spcPct val="150000"/>
              </a:lnSpc>
            </a:pPr>
            <a:endParaRPr lang="en-US" sz="1600" dirty="0"/>
          </a:p>
          <a:p>
            <a:pPr marL="858838" lvl="1" indent="-285750" algn="just">
              <a:lnSpc>
                <a:spcPct val="150000"/>
              </a:lnSpc>
            </a:pPr>
            <a:endParaRPr lang="en-US" sz="1600" dirty="0"/>
          </a:p>
          <a:p>
            <a:pPr lvl="1" indent="0" algn="just">
              <a:lnSpc>
                <a:spcPct val="150000"/>
              </a:lnSpc>
              <a:buFont typeface="Wingdings" charset="2"/>
              <a:buNone/>
            </a:pPr>
            <a:endParaRPr lang="en-US" sz="1600" dirty="0"/>
          </a:p>
        </p:txBody>
      </p:sp>
      <p:pic>
        <p:nvPicPr>
          <p:cNvPr id="13" name="Imagen 12" descr="Captura de pantalla de un celular&#10;&#10;Descripción generada automáticamente">
            <a:extLst>
              <a:ext uri="{FF2B5EF4-FFF2-40B4-BE49-F238E27FC236}">
                <a16:creationId xmlns:a16="http://schemas.microsoft.com/office/drawing/2014/main" id="{414E8E7F-DC51-3641-BD11-15E66F9F879D}"/>
              </a:ext>
            </a:extLst>
          </p:cNvPr>
          <p:cNvPicPr>
            <a:picLocks noChangeAspect="1"/>
          </p:cNvPicPr>
          <p:nvPr/>
        </p:nvPicPr>
        <p:blipFill>
          <a:blip r:embed="rId2"/>
          <a:stretch>
            <a:fillRect/>
          </a:stretch>
        </p:blipFill>
        <p:spPr>
          <a:xfrm>
            <a:off x="5065722" y="28736"/>
            <a:ext cx="4085863" cy="6375435"/>
          </a:xfrm>
          <a:prstGeom prst="rect">
            <a:avLst/>
          </a:prstGeom>
        </p:spPr>
      </p:pic>
      <mc:AlternateContent xmlns:mc="http://schemas.openxmlformats.org/markup-compatibility/2006" xmlns:p14="http://schemas.microsoft.com/office/powerpoint/2010/main">
        <mc:Choice Requires="p14">
          <p:contentPart p14:bwMode="auto" r:id="rId3">
            <p14:nvContentPartPr>
              <p14:cNvPr id="16" name="Entrada de lápiz 15">
                <a:extLst>
                  <a:ext uri="{FF2B5EF4-FFF2-40B4-BE49-F238E27FC236}">
                    <a16:creationId xmlns:a16="http://schemas.microsoft.com/office/drawing/2014/main" id="{9DB7F433-673E-0C47-B8B5-40995C4D4B91}"/>
                  </a:ext>
                </a:extLst>
              </p14:cNvPr>
              <p14:cNvContentPartPr/>
              <p14:nvPr/>
            </p14:nvContentPartPr>
            <p14:xfrm>
              <a:off x="4648560" y="5057023"/>
              <a:ext cx="509760" cy="290160"/>
            </p14:xfrm>
          </p:contentPart>
        </mc:Choice>
        <mc:Fallback xmlns="">
          <p:pic>
            <p:nvPicPr>
              <p:cNvPr id="16" name="Entrada de lápiz 15">
                <a:extLst>
                  <a:ext uri="{FF2B5EF4-FFF2-40B4-BE49-F238E27FC236}">
                    <a16:creationId xmlns:a16="http://schemas.microsoft.com/office/drawing/2014/main" id="{9DB7F433-673E-0C47-B8B5-40995C4D4B91}"/>
                  </a:ext>
                </a:extLst>
              </p:cNvPr>
              <p:cNvPicPr/>
              <p:nvPr/>
            </p:nvPicPr>
            <p:blipFill>
              <a:blip r:embed="rId4"/>
              <a:stretch>
                <a:fillRect/>
              </a:stretch>
            </p:blipFill>
            <p:spPr>
              <a:xfrm>
                <a:off x="4630920" y="5039023"/>
                <a:ext cx="545400" cy="325800"/>
              </a:xfrm>
              <a:prstGeom prst="rect">
                <a:avLst/>
              </a:prstGeom>
            </p:spPr>
          </p:pic>
        </mc:Fallback>
      </mc:AlternateContent>
    </p:spTree>
    <p:extLst>
      <p:ext uri="{BB962C8B-B14F-4D97-AF65-F5344CB8AC3E}">
        <p14:creationId xmlns:p14="http://schemas.microsoft.com/office/powerpoint/2010/main" val="144774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descr="Captura de pantalla de un celular&#10;&#10;Descripción generada automáticamente">
            <a:extLst>
              <a:ext uri="{FF2B5EF4-FFF2-40B4-BE49-F238E27FC236}">
                <a16:creationId xmlns:a16="http://schemas.microsoft.com/office/drawing/2014/main" id="{C4756917-F675-1A42-AA35-8083F85DA5C5}"/>
              </a:ext>
            </a:extLst>
          </p:cNvPr>
          <p:cNvPicPr>
            <a:picLocks noChangeAspect="1"/>
          </p:cNvPicPr>
          <p:nvPr/>
        </p:nvPicPr>
        <p:blipFill>
          <a:blip r:embed="rId3"/>
          <a:stretch>
            <a:fillRect/>
          </a:stretch>
        </p:blipFill>
        <p:spPr>
          <a:xfrm>
            <a:off x="4163700" y="631849"/>
            <a:ext cx="7561455" cy="5323326"/>
          </a:xfrm>
          <a:prstGeom prst="rect">
            <a:avLst/>
          </a:prstGeom>
        </p:spPr>
      </p:pic>
      <p:sp>
        <p:nvSpPr>
          <p:cNvPr id="10" name="Text Placeholder 3">
            <a:extLst>
              <a:ext uri="{FF2B5EF4-FFF2-40B4-BE49-F238E27FC236}">
                <a16:creationId xmlns:a16="http://schemas.microsoft.com/office/drawing/2014/main" id="{1E688B2A-31E7-4243-985D-70C16CF8569D}"/>
              </a:ext>
            </a:extLst>
          </p:cNvPr>
          <p:cNvSpPr txBox="1">
            <a:spLocks/>
          </p:cNvSpPr>
          <p:nvPr/>
        </p:nvSpPr>
        <p:spPr>
          <a:xfrm>
            <a:off x="-91312" y="814608"/>
            <a:ext cx="4073003" cy="5228784"/>
          </a:xfrm>
          <a:prstGeom prst="rect">
            <a:avLst/>
          </a:prstGeom>
        </p:spPr>
        <p:txBody>
          <a:bodyPr/>
          <a:lstStyle>
            <a:lvl1pPr marL="339725" indent="-339725" algn="l" defTabSz="912813" rtl="0" eaLnBrk="0" fontAlgn="base" hangingPunct="0">
              <a:lnSpc>
                <a:spcPct val="90000"/>
              </a:lnSpc>
              <a:spcBef>
                <a:spcPct val="20000"/>
              </a:spcBef>
              <a:spcAft>
                <a:spcPct val="0"/>
              </a:spcAft>
              <a:buSzPct val="90000"/>
              <a:buFont typeface="Arial" charset="0"/>
              <a:buChar char="•"/>
              <a:defRPr sz="3600" kern="1200" spc="-70">
                <a:solidFill>
                  <a:srgbClr val="404040"/>
                </a:solidFill>
                <a:latin typeface="+mn-lt"/>
                <a:ea typeface="ＭＳ Ｐゴシック" charset="0"/>
                <a:cs typeface="ＭＳ Ｐゴシック" charset="0"/>
              </a:defRPr>
            </a:lvl1pPr>
            <a:lvl2pPr marL="573088" indent="-233363" algn="l" defTabSz="912813" rtl="0" eaLnBrk="0" fontAlgn="base" hangingPunct="0">
              <a:lnSpc>
                <a:spcPct val="90000"/>
              </a:lnSpc>
              <a:spcBef>
                <a:spcPct val="20000"/>
              </a:spcBef>
              <a:spcAft>
                <a:spcPct val="0"/>
              </a:spcAft>
              <a:buSzPct val="90000"/>
              <a:buFont typeface="Wingdings" charset="2"/>
              <a:buChar char=""/>
              <a:defRPr sz="2400" kern="1200">
                <a:solidFill>
                  <a:srgbClr val="404040"/>
                </a:solidFill>
                <a:latin typeface="+mn-lt"/>
                <a:ea typeface="ＭＳ Ｐゴシック" charset="0"/>
                <a:cs typeface="+mn-cs"/>
              </a:defRPr>
            </a:lvl2pPr>
            <a:lvl3pPr marL="798513" indent="-225425" algn="l" defTabSz="912813" rtl="0" eaLnBrk="0" fontAlgn="base" hangingPunct="0">
              <a:lnSpc>
                <a:spcPct val="90000"/>
              </a:lnSpc>
              <a:spcBef>
                <a:spcPct val="20000"/>
              </a:spcBef>
              <a:spcAft>
                <a:spcPct val="0"/>
              </a:spcAft>
              <a:buSzPct val="90000"/>
              <a:buFont typeface="Wingdings" charset="2"/>
              <a:buChar char=""/>
              <a:tabLst>
                <a:tab pos="798513" algn="l"/>
              </a:tabLst>
              <a:defRPr sz="2400" kern="1200">
                <a:solidFill>
                  <a:srgbClr val="404040"/>
                </a:solidFill>
                <a:latin typeface="+mn-lt"/>
                <a:ea typeface="ＭＳ Ｐゴシック" charset="0"/>
                <a:cs typeface="+mn-cs"/>
              </a:defRPr>
            </a:lvl3pPr>
            <a:lvl4pPr marL="1030288" indent="-231775" algn="l" defTabSz="912813" rtl="0" eaLnBrk="0" fontAlgn="base" hangingPunct="0">
              <a:lnSpc>
                <a:spcPct val="90000"/>
              </a:lnSpc>
              <a:spcBef>
                <a:spcPct val="20000"/>
              </a:spcBef>
              <a:spcAft>
                <a:spcPct val="0"/>
              </a:spcAft>
              <a:buSzPct val="90000"/>
              <a:buFont typeface="Wingdings" charset="2"/>
              <a:buChar char=""/>
              <a:defRPr sz="2000" kern="1200">
                <a:solidFill>
                  <a:srgbClr val="404040"/>
                </a:solidFill>
                <a:latin typeface="+mn-lt"/>
                <a:ea typeface="ＭＳ Ｐゴシック" charset="0"/>
                <a:cs typeface="+mn-cs"/>
              </a:defRPr>
            </a:lvl4pPr>
            <a:lvl5pPr marL="1255713" indent="-225425" algn="l" defTabSz="912813" rtl="0" eaLnBrk="0" fontAlgn="base" hangingPunct="0">
              <a:lnSpc>
                <a:spcPct val="90000"/>
              </a:lnSpc>
              <a:spcBef>
                <a:spcPct val="20000"/>
              </a:spcBef>
              <a:spcAft>
                <a:spcPct val="0"/>
              </a:spcAft>
              <a:buSzPct val="90000"/>
              <a:buFont typeface="Wingdings" charset="2"/>
              <a:buChar char=""/>
              <a:tabLst>
                <a:tab pos="1255713" algn="l"/>
              </a:tabLst>
              <a:defRPr sz="2000" kern="1200">
                <a:solidFill>
                  <a:srgbClr val="404040"/>
                </a:solidFill>
                <a:latin typeface="+mn-lt"/>
                <a:ea typeface="ＭＳ Ｐゴシック" charset="0"/>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858838" lvl="1" indent="-285750" algn="just">
              <a:lnSpc>
                <a:spcPct val="150000"/>
              </a:lnSpc>
            </a:pPr>
            <a:r>
              <a:rPr lang="en-US" sz="1600" dirty="0"/>
              <a:t>El startup file son </a:t>
            </a:r>
            <a:r>
              <a:rPr lang="en-US" sz="1600" dirty="0" err="1"/>
              <a:t>comandos</a:t>
            </a:r>
            <a:r>
              <a:rPr lang="en-US" sz="1600" dirty="0"/>
              <a:t> que se </a:t>
            </a:r>
            <a:r>
              <a:rPr lang="en-US" sz="1600" dirty="0" err="1"/>
              <a:t>corraran</a:t>
            </a:r>
            <a:r>
              <a:rPr lang="en-US" sz="1600" dirty="0"/>
              <a:t> al </a:t>
            </a:r>
            <a:r>
              <a:rPr lang="en-US" sz="1600" dirty="0" err="1"/>
              <a:t>hacer</a:t>
            </a:r>
            <a:r>
              <a:rPr lang="en-US" sz="1600" dirty="0"/>
              <a:t> el docker run.</a:t>
            </a:r>
          </a:p>
          <a:p>
            <a:pPr marL="858838" lvl="1" indent="-285750" algn="just">
              <a:lnSpc>
                <a:spcPct val="150000"/>
              </a:lnSpc>
            </a:pPr>
            <a:r>
              <a:rPr lang="en-US" sz="1600" dirty="0" err="1"/>
              <a:t>En</a:t>
            </a:r>
            <a:r>
              <a:rPr lang="en-US" sz="1600" dirty="0"/>
              <a:t> </a:t>
            </a:r>
            <a:r>
              <a:rPr lang="en-US" sz="1600" dirty="0" err="1"/>
              <a:t>este</a:t>
            </a:r>
            <a:r>
              <a:rPr lang="en-US" sz="1600" dirty="0"/>
              <a:t> </a:t>
            </a:r>
            <a:r>
              <a:rPr lang="en-US" sz="1600" dirty="0" err="1"/>
              <a:t>caso</a:t>
            </a:r>
            <a:r>
              <a:rPr lang="en-US" sz="1600" dirty="0"/>
              <a:t> (el back) le </a:t>
            </a:r>
            <a:r>
              <a:rPr lang="en-US" sz="1600" dirty="0" err="1"/>
              <a:t>seteamos</a:t>
            </a:r>
            <a:r>
              <a:rPr lang="en-US" sz="1600" dirty="0"/>
              <a:t> la variable de </a:t>
            </a:r>
            <a:r>
              <a:rPr lang="en-US" sz="1600" dirty="0" err="1"/>
              <a:t>entorno</a:t>
            </a:r>
            <a:r>
              <a:rPr lang="en-US" sz="1600" dirty="0"/>
              <a:t> ENV_FILE que le dice que </a:t>
            </a:r>
            <a:r>
              <a:rPr lang="en-US" sz="1600" dirty="0" err="1"/>
              <a:t>archivo</a:t>
            </a:r>
            <a:r>
              <a:rPr lang="en-US" sz="1600" dirty="0"/>
              <a:t> debe </a:t>
            </a:r>
            <a:r>
              <a:rPr lang="en-US" sz="1600" dirty="0" err="1"/>
              <a:t>utilizar</a:t>
            </a:r>
            <a:r>
              <a:rPr lang="en-US" sz="1600" dirty="0"/>
              <a:t> para las variables de </a:t>
            </a:r>
            <a:r>
              <a:rPr lang="en-US" sz="1600" dirty="0" err="1"/>
              <a:t>entorno</a:t>
            </a:r>
            <a:r>
              <a:rPr lang="en-US" sz="1600" dirty="0"/>
              <a:t>. Y </a:t>
            </a:r>
            <a:r>
              <a:rPr lang="en-US" sz="1600" dirty="0" err="1"/>
              <a:t>luego</a:t>
            </a:r>
            <a:r>
              <a:rPr lang="en-US" sz="1600" dirty="0"/>
              <a:t> </a:t>
            </a:r>
            <a:r>
              <a:rPr lang="en-US" sz="1600" dirty="0" err="1"/>
              <a:t>mapeamos</a:t>
            </a:r>
            <a:r>
              <a:rPr lang="en-US" sz="1600" dirty="0"/>
              <a:t> los </a:t>
            </a:r>
            <a:r>
              <a:rPr lang="en-US" sz="1600" dirty="0" err="1"/>
              <a:t>puertos</a:t>
            </a:r>
            <a:r>
              <a:rPr lang="en-US" sz="1600" dirty="0"/>
              <a:t> de container y el app service con el –p.</a:t>
            </a:r>
          </a:p>
          <a:p>
            <a:pPr marL="858838" lvl="1" indent="-285750" algn="just">
              <a:lnSpc>
                <a:spcPct val="150000"/>
              </a:lnSpc>
            </a:pPr>
            <a:r>
              <a:rPr lang="en-US" sz="1600" dirty="0"/>
              <a:t>Se </a:t>
            </a:r>
            <a:r>
              <a:rPr lang="en-US" sz="1600" dirty="0" err="1"/>
              <a:t>puede</a:t>
            </a:r>
            <a:r>
              <a:rPr lang="en-US" sz="1600" dirty="0"/>
              <a:t> </a:t>
            </a:r>
            <a:r>
              <a:rPr lang="en-US" sz="1600" dirty="0" err="1"/>
              <a:t>ver</a:t>
            </a:r>
            <a:r>
              <a:rPr lang="en-US" sz="1600" dirty="0"/>
              <a:t> la URL de webhook a que </a:t>
            </a:r>
            <a:r>
              <a:rPr lang="en-US" sz="1600" dirty="0" err="1"/>
              <a:t>pegarle</a:t>
            </a:r>
            <a:r>
              <a:rPr lang="en-US" sz="1600" dirty="0"/>
              <a:t> para </a:t>
            </a:r>
            <a:r>
              <a:rPr lang="en-US" sz="1600" dirty="0" err="1"/>
              <a:t>hacer</a:t>
            </a:r>
            <a:r>
              <a:rPr lang="en-US" sz="1600" dirty="0"/>
              <a:t> el CD (</a:t>
            </a:r>
            <a:r>
              <a:rPr lang="en-US" sz="1600" dirty="0" err="1"/>
              <a:t>continuos</a:t>
            </a:r>
            <a:r>
              <a:rPr lang="en-US" sz="1600" dirty="0"/>
              <a:t> deployment).</a:t>
            </a:r>
          </a:p>
          <a:p>
            <a:pPr marL="858838" lvl="1" indent="-285750" algn="just">
              <a:lnSpc>
                <a:spcPct val="150000"/>
              </a:lnSpc>
            </a:pPr>
            <a:r>
              <a:rPr lang="en-US" sz="1600" dirty="0"/>
              <a:t>Abajo se </a:t>
            </a:r>
            <a:r>
              <a:rPr lang="en-US" sz="1600" dirty="0" err="1"/>
              <a:t>encuentran</a:t>
            </a:r>
            <a:r>
              <a:rPr lang="en-US" sz="1600" dirty="0"/>
              <a:t> los logs de container.</a:t>
            </a:r>
          </a:p>
          <a:p>
            <a:pPr marL="858838" lvl="1" indent="-285750" algn="just">
              <a:lnSpc>
                <a:spcPct val="150000"/>
              </a:lnSpc>
            </a:pPr>
            <a:endParaRPr lang="en-US" sz="1600" dirty="0"/>
          </a:p>
          <a:p>
            <a:pPr marL="858838" lvl="1" indent="-285750" algn="just">
              <a:lnSpc>
                <a:spcPct val="150000"/>
              </a:lnSpc>
            </a:pPr>
            <a:endParaRPr lang="en-US" sz="1600" dirty="0"/>
          </a:p>
          <a:p>
            <a:pPr lvl="1" indent="0" algn="just">
              <a:lnSpc>
                <a:spcPct val="150000"/>
              </a:lnSpc>
              <a:buFont typeface="Wingdings" charset="2"/>
              <a:buNone/>
            </a:pPr>
            <a:endParaRPr lang="en-US" sz="1600" dirty="0"/>
          </a:p>
        </p:txBody>
      </p:sp>
    </p:spTree>
    <p:extLst>
      <p:ext uri="{BB962C8B-B14F-4D97-AF65-F5344CB8AC3E}">
        <p14:creationId xmlns:p14="http://schemas.microsoft.com/office/powerpoint/2010/main" val="3311878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0403" y="2395974"/>
            <a:ext cx="8642683" cy="2196807"/>
          </a:xfrm>
        </p:spPr>
        <p:txBody>
          <a:bodyPr/>
          <a:lstStyle/>
          <a:p>
            <a:r>
              <a:rPr lang="en-US" dirty="0" err="1"/>
              <a:t>Reinicio</a:t>
            </a:r>
            <a:r>
              <a:rPr lang="en-US" dirty="0"/>
              <a:t> de la </a:t>
            </a:r>
            <a:r>
              <a:rPr lang="en-US" dirty="0" err="1"/>
              <a:t>aplicación</a:t>
            </a:r>
            <a:endParaRPr lang="es-AR" dirty="0"/>
          </a:p>
        </p:txBody>
      </p:sp>
    </p:spTree>
    <p:extLst>
      <p:ext uri="{BB962C8B-B14F-4D97-AF65-F5344CB8AC3E}">
        <p14:creationId xmlns:p14="http://schemas.microsoft.com/office/powerpoint/2010/main" val="316712283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2">
            <a:extLst>
              <a:ext uri="{FF2B5EF4-FFF2-40B4-BE49-F238E27FC236}">
                <a16:creationId xmlns:a16="http://schemas.microsoft.com/office/drawing/2014/main" id="{BA643801-2898-3740-AB56-18E3CC821FBF}"/>
              </a:ext>
            </a:extLst>
          </p:cNvPr>
          <p:cNvSpPr>
            <a:spLocks noGrp="1"/>
          </p:cNvSpPr>
          <p:nvPr>
            <p:ph type="body" sz="quarter" idx="10"/>
          </p:nvPr>
        </p:nvSpPr>
        <p:spPr>
          <a:xfrm>
            <a:off x="726293" y="453829"/>
            <a:ext cx="11056132" cy="783908"/>
          </a:xfrm>
        </p:spPr>
        <p:txBody>
          <a:bodyPr/>
          <a:lstStyle/>
          <a:p>
            <a:pPr marL="0" indent="0">
              <a:buNone/>
            </a:pPr>
            <a:r>
              <a:rPr lang="es-AR" dirty="0"/>
              <a:t>App services</a:t>
            </a:r>
          </a:p>
        </p:txBody>
      </p:sp>
      <p:sp>
        <p:nvSpPr>
          <p:cNvPr id="9" name="Text Placeholder 3">
            <a:extLst>
              <a:ext uri="{FF2B5EF4-FFF2-40B4-BE49-F238E27FC236}">
                <a16:creationId xmlns:a16="http://schemas.microsoft.com/office/drawing/2014/main" id="{A558450E-150F-1545-AA1A-179F0BCD9BC9}"/>
              </a:ext>
            </a:extLst>
          </p:cNvPr>
          <p:cNvSpPr txBox="1">
            <a:spLocks/>
          </p:cNvSpPr>
          <p:nvPr/>
        </p:nvSpPr>
        <p:spPr>
          <a:xfrm>
            <a:off x="726293" y="1237737"/>
            <a:ext cx="10385403" cy="5228784"/>
          </a:xfrm>
          <a:prstGeom prst="rect">
            <a:avLst/>
          </a:prstGeom>
        </p:spPr>
        <p:txBody>
          <a:bodyPr/>
          <a:lstStyle>
            <a:lvl1pPr marL="339725" indent="-339725" algn="l" defTabSz="912813" rtl="0" eaLnBrk="0" fontAlgn="base" hangingPunct="0">
              <a:lnSpc>
                <a:spcPct val="90000"/>
              </a:lnSpc>
              <a:spcBef>
                <a:spcPct val="20000"/>
              </a:spcBef>
              <a:spcAft>
                <a:spcPct val="0"/>
              </a:spcAft>
              <a:buSzPct val="90000"/>
              <a:buFont typeface="Arial" charset="0"/>
              <a:buChar char="•"/>
              <a:defRPr sz="3600" kern="1200" spc="-70">
                <a:solidFill>
                  <a:srgbClr val="404040"/>
                </a:solidFill>
                <a:latin typeface="+mn-lt"/>
                <a:ea typeface="ＭＳ Ｐゴシック" charset="0"/>
                <a:cs typeface="ＭＳ Ｐゴシック" charset="0"/>
              </a:defRPr>
            </a:lvl1pPr>
            <a:lvl2pPr marL="573088" indent="-233363" algn="l" defTabSz="912813" rtl="0" eaLnBrk="0" fontAlgn="base" hangingPunct="0">
              <a:lnSpc>
                <a:spcPct val="90000"/>
              </a:lnSpc>
              <a:spcBef>
                <a:spcPct val="20000"/>
              </a:spcBef>
              <a:spcAft>
                <a:spcPct val="0"/>
              </a:spcAft>
              <a:buSzPct val="90000"/>
              <a:buFont typeface="Wingdings" charset="2"/>
              <a:buChar char=""/>
              <a:defRPr sz="2400" kern="1200">
                <a:solidFill>
                  <a:srgbClr val="404040"/>
                </a:solidFill>
                <a:latin typeface="+mn-lt"/>
                <a:ea typeface="ＭＳ Ｐゴシック" charset="0"/>
                <a:cs typeface="+mn-cs"/>
              </a:defRPr>
            </a:lvl2pPr>
            <a:lvl3pPr marL="798513" indent="-225425" algn="l" defTabSz="912813" rtl="0" eaLnBrk="0" fontAlgn="base" hangingPunct="0">
              <a:lnSpc>
                <a:spcPct val="90000"/>
              </a:lnSpc>
              <a:spcBef>
                <a:spcPct val="20000"/>
              </a:spcBef>
              <a:spcAft>
                <a:spcPct val="0"/>
              </a:spcAft>
              <a:buSzPct val="90000"/>
              <a:buFont typeface="Wingdings" charset="2"/>
              <a:buChar char=""/>
              <a:tabLst>
                <a:tab pos="798513" algn="l"/>
              </a:tabLst>
              <a:defRPr sz="2400" kern="1200">
                <a:solidFill>
                  <a:srgbClr val="404040"/>
                </a:solidFill>
                <a:latin typeface="+mn-lt"/>
                <a:ea typeface="ＭＳ Ｐゴシック" charset="0"/>
                <a:cs typeface="+mn-cs"/>
              </a:defRPr>
            </a:lvl3pPr>
            <a:lvl4pPr marL="1030288" indent="-231775" algn="l" defTabSz="912813" rtl="0" eaLnBrk="0" fontAlgn="base" hangingPunct="0">
              <a:lnSpc>
                <a:spcPct val="90000"/>
              </a:lnSpc>
              <a:spcBef>
                <a:spcPct val="20000"/>
              </a:spcBef>
              <a:spcAft>
                <a:spcPct val="0"/>
              </a:spcAft>
              <a:buSzPct val="90000"/>
              <a:buFont typeface="Wingdings" charset="2"/>
              <a:buChar char=""/>
              <a:defRPr sz="2000" kern="1200">
                <a:solidFill>
                  <a:srgbClr val="404040"/>
                </a:solidFill>
                <a:latin typeface="+mn-lt"/>
                <a:ea typeface="ＭＳ Ｐゴシック" charset="0"/>
                <a:cs typeface="+mn-cs"/>
              </a:defRPr>
            </a:lvl4pPr>
            <a:lvl5pPr marL="1255713" indent="-225425" algn="l" defTabSz="912813" rtl="0" eaLnBrk="0" fontAlgn="base" hangingPunct="0">
              <a:lnSpc>
                <a:spcPct val="90000"/>
              </a:lnSpc>
              <a:spcBef>
                <a:spcPct val="20000"/>
              </a:spcBef>
              <a:spcAft>
                <a:spcPct val="0"/>
              </a:spcAft>
              <a:buSzPct val="90000"/>
              <a:buFont typeface="Wingdings" charset="2"/>
              <a:buChar char=""/>
              <a:tabLst>
                <a:tab pos="1255713" algn="l"/>
              </a:tabLst>
              <a:defRPr sz="2000" kern="1200">
                <a:solidFill>
                  <a:srgbClr val="404040"/>
                </a:solidFill>
                <a:latin typeface="+mn-lt"/>
                <a:ea typeface="ＭＳ Ｐゴシック" charset="0"/>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indent="0" algn="just">
              <a:lnSpc>
                <a:spcPct val="150000"/>
              </a:lnSpc>
              <a:buNone/>
            </a:pPr>
            <a:r>
              <a:rPr lang="en-US" sz="2000" dirty="0"/>
              <a:t>Ambos app services (front y back) se </a:t>
            </a:r>
            <a:r>
              <a:rPr lang="en-US" sz="2000" dirty="0" err="1"/>
              <a:t>encuentran</a:t>
            </a:r>
            <a:r>
              <a:rPr lang="en-US" sz="2000" dirty="0"/>
              <a:t> dentro del resource group </a:t>
            </a:r>
            <a:r>
              <a:rPr lang="es-US" sz="2000" b="1" dirty="0"/>
              <a:t>Lagash-Lagafy-rg.</a:t>
            </a:r>
          </a:p>
          <a:p>
            <a:pPr lvl="1" indent="0" algn="just">
              <a:lnSpc>
                <a:spcPct val="150000"/>
              </a:lnSpc>
              <a:buNone/>
            </a:pPr>
            <a:r>
              <a:rPr lang="en-US" sz="2000" dirty="0"/>
              <a:t>Dentro de ese resource group hay dos services plan:</a:t>
            </a:r>
          </a:p>
          <a:p>
            <a:pPr marL="915988" lvl="1" indent="-342900" algn="just">
              <a:lnSpc>
                <a:spcPct val="150000"/>
              </a:lnSpc>
            </a:pPr>
            <a:r>
              <a:rPr lang="es-US" sz="2000" dirty="0">
                <a:hlinkClick r:id="rId2"/>
              </a:rPr>
              <a:t>ASP-LagashLagafyrg-a6c3</a:t>
            </a:r>
            <a:r>
              <a:rPr lang="es-US" sz="2000" dirty="0"/>
              <a:t> </a:t>
            </a:r>
            <a:r>
              <a:rPr lang="es-US" sz="2000" dirty="0">
                <a:sym typeface="Wingdings" pitchFamily="2" charset="2"/>
              </a:rPr>
              <a:t> aca se encuentran el front y el back</a:t>
            </a:r>
            <a:endParaRPr lang="es-US" sz="2000" dirty="0"/>
          </a:p>
          <a:p>
            <a:pPr marL="915988" lvl="1" indent="-342900" algn="just">
              <a:lnSpc>
                <a:spcPct val="150000"/>
              </a:lnSpc>
            </a:pPr>
            <a:r>
              <a:rPr lang="es-US" sz="2000" u="sng" dirty="0">
                <a:hlinkClick r:id="rId3"/>
              </a:rPr>
              <a:t>Lagafyplanappw</a:t>
            </a:r>
            <a:r>
              <a:rPr lang="es-US" sz="2000" u="sng" dirty="0"/>
              <a:t> </a:t>
            </a:r>
            <a:r>
              <a:rPr lang="es-US" sz="2000" u="sng" dirty="0">
                <a:sym typeface="Wingdings" pitchFamily="2" charset="2"/>
              </a:rPr>
              <a:t> aca se encuentra el webjob</a:t>
            </a:r>
            <a:endParaRPr lang="en-US" sz="1800" dirty="0"/>
          </a:p>
          <a:p>
            <a:pPr lvl="1" indent="0" algn="just">
              <a:lnSpc>
                <a:spcPct val="150000"/>
              </a:lnSpc>
              <a:buFont typeface="Wingdings" charset="2"/>
              <a:buNone/>
            </a:pPr>
            <a:r>
              <a:rPr lang="en-US" sz="2000" dirty="0"/>
              <a:t>Front:</a:t>
            </a:r>
          </a:p>
          <a:p>
            <a:pPr lvl="1" indent="0" algn="just">
              <a:lnSpc>
                <a:spcPct val="150000"/>
              </a:lnSpc>
              <a:buFont typeface="Wingdings" charset="2"/>
              <a:buNone/>
            </a:pPr>
            <a:r>
              <a:rPr lang="en-US" sz="1600" dirty="0"/>
              <a:t>	</a:t>
            </a:r>
            <a:r>
              <a:rPr lang="en-US" sz="2000" dirty="0"/>
              <a:t>App service </a:t>
            </a:r>
            <a:r>
              <a:rPr lang="en-US" sz="2000" dirty="0">
                <a:sym typeface="Wingdings" pitchFamily="2" charset="2"/>
              </a:rPr>
              <a:t> </a:t>
            </a:r>
            <a:r>
              <a:rPr lang="en-US" sz="2000" dirty="0" err="1">
                <a:sym typeface="Wingdings" pitchFamily="2" charset="2"/>
              </a:rPr>
              <a:t>lagafy</a:t>
            </a:r>
            <a:endParaRPr lang="en-US" sz="2000" dirty="0">
              <a:sym typeface="Wingdings" pitchFamily="2" charset="2"/>
            </a:endParaRPr>
          </a:p>
          <a:p>
            <a:pPr lvl="1" indent="0" algn="just">
              <a:lnSpc>
                <a:spcPct val="150000"/>
              </a:lnSpc>
              <a:buFont typeface="Wingdings" charset="2"/>
              <a:buNone/>
            </a:pPr>
            <a:r>
              <a:rPr lang="en-US" sz="2000" dirty="0">
                <a:sym typeface="Wingdings" pitchFamily="2" charset="2"/>
              </a:rPr>
              <a:t>Back:</a:t>
            </a:r>
          </a:p>
          <a:p>
            <a:pPr lvl="1" indent="0" algn="just">
              <a:lnSpc>
                <a:spcPct val="150000"/>
              </a:lnSpc>
              <a:buFont typeface="Wingdings" charset="2"/>
              <a:buNone/>
            </a:pPr>
            <a:r>
              <a:rPr lang="en-US" sz="2000" dirty="0">
                <a:sym typeface="Wingdings" pitchFamily="2" charset="2"/>
              </a:rPr>
              <a:t>	App service  </a:t>
            </a:r>
            <a:r>
              <a:rPr lang="en-US" sz="2000" dirty="0" err="1">
                <a:sym typeface="Wingdings" pitchFamily="2" charset="2"/>
              </a:rPr>
              <a:t>lagafyapi</a:t>
            </a:r>
            <a:endParaRPr lang="en-US" sz="1600" dirty="0"/>
          </a:p>
        </p:txBody>
      </p:sp>
    </p:spTree>
    <p:extLst>
      <p:ext uri="{BB962C8B-B14F-4D97-AF65-F5344CB8AC3E}">
        <p14:creationId xmlns:p14="http://schemas.microsoft.com/office/powerpoint/2010/main" val="3530180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3">
            <a:extLst>
              <a:ext uri="{FF2B5EF4-FFF2-40B4-BE49-F238E27FC236}">
                <a16:creationId xmlns:a16="http://schemas.microsoft.com/office/drawing/2014/main" id="{F779E8F3-DC2D-0444-8F8A-53940296BF49}"/>
              </a:ext>
            </a:extLst>
          </p:cNvPr>
          <p:cNvSpPr txBox="1">
            <a:spLocks/>
          </p:cNvSpPr>
          <p:nvPr/>
        </p:nvSpPr>
        <p:spPr>
          <a:xfrm>
            <a:off x="198738" y="693778"/>
            <a:ext cx="4141768" cy="5470444"/>
          </a:xfrm>
          <a:prstGeom prst="rect">
            <a:avLst/>
          </a:prstGeom>
        </p:spPr>
        <p:txBody>
          <a:bodyPr/>
          <a:lstStyle>
            <a:lvl1pPr marL="339725" indent="-339725" algn="l" defTabSz="912813" rtl="0" eaLnBrk="0" fontAlgn="base" hangingPunct="0">
              <a:lnSpc>
                <a:spcPct val="90000"/>
              </a:lnSpc>
              <a:spcBef>
                <a:spcPct val="20000"/>
              </a:spcBef>
              <a:spcAft>
                <a:spcPct val="0"/>
              </a:spcAft>
              <a:buSzPct val="90000"/>
              <a:buFont typeface="Arial" charset="0"/>
              <a:buChar char="•"/>
              <a:defRPr sz="3600" kern="1200" spc="-70">
                <a:solidFill>
                  <a:srgbClr val="404040"/>
                </a:solidFill>
                <a:latin typeface="+mn-lt"/>
                <a:ea typeface="ＭＳ Ｐゴシック" charset="0"/>
                <a:cs typeface="ＭＳ Ｐゴシック" charset="0"/>
              </a:defRPr>
            </a:lvl1pPr>
            <a:lvl2pPr marL="573088" indent="-233363" algn="l" defTabSz="912813" rtl="0" eaLnBrk="0" fontAlgn="base" hangingPunct="0">
              <a:lnSpc>
                <a:spcPct val="90000"/>
              </a:lnSpc>
              <a:spcBef>
                <a:spcPct val="20000"/>
              </a:spcBef>
              <a:spcAft>
                <a:spcPct val="0"/>
              </a:spcAft>
              <a:buSzPct val="90000"/>
              <a:buFont typeface="Wingdings" charset="2"/>
              <a:buChar char=""/>
              <a:defRPr sz="2400" kern="1200">
                <a:solidFill>
                  <a:srgbClr val="404040"/>
                </a:solidFill>
                <a:latin typeface="+mn-lt"/>
                <a:ea typeface="ＭＳ Ｐゴシック" charset="0"/>
                <a:cs typeface="+mn-cs"/>
              </a:defRPr>
            </a:lvl2pPr>
            <a:lvl3pPr marL="798513" indent="-225425" algn="l" defTabSz="912813" rtl="0" eaLnBrk="0" fontAlgn="base" hangingPunct="0">
              <a:lnSpc>
                <a:spcPct val="90000"/>
              </a:lnSpc>
              <a:spcBef>
                <a:spcPct val="20000"/>
              </a:spcBef>
              <a:spcAft>
                <a:spcPct val="0"/>
              </a:spcAft>
              <a:buSzPct val="90000"/>
              <a:buFont typeface="Wingdings" charset="2"/>
              <a:buChar char=""/>
              <a:tabLst>
                <a:tab pos="798513" algn="l"/>
              </a:tabLst>
              <a:defRPr sz="2400" kern="1200">
                <a:solidFill>
                  <a:srgbClr val="404040"/>
                </a:solidFill>
                <a:latin typeface="+mn-lt"/>
                <a:ea typeface="ＭＳ Ｐゴシック" charset="0"/>
                <a:cs typeface="+mn-cs"/>
              </a:defRPr>
            </a:lvl3pPr>
            <a:lvl4pPr marL="1030288" indent="-231775" algn="l" defTabSz="912813" rtl="0" eaLnBrk="0" fontAlgn="base" hangingPunct="0">
              <a:lnSpc>
                <a:spcPct val="90000"/>
              </a:lnSpc>
              <a:spcBef>
                <a:spcPct val="20000"/>
              </a:spcBef>
              <a:spcAft>
                <a:spcPct val="0"/>
              </a:spcAft>
              <a:buSzPct val="90000"/>
              <a:buFont typeface="Wingdings" charset="2"/>
              <a:buChar char=""/>
              <a:defRPr sz="2000" kern="1200">
                <a:solidFill>
                  <a:srgbClr val="404040"/>
                </a:solidFill>
                <a:latin typeface="+mn-lt"/>
                <a:ea typeface="ＭＳ Ｐゴシック" charset="0"/>
                <a:cs typeface="+mn-cs"/>
              </a:defRPr>
            </a:lvl4pPr>
            <a:lvl5pPr marL="1255713" indent="-225425" algn="l" defTabSz="912813" rtl="0" eaLnBrk="0" fontAlgn="base" hangingPunct="0">
              <a:lnSpc>
                <a:spcPct val="90000"/>
              </a:lnSpc>
              <a:spcBef>
                <a:spcPct val="20000"/>
              </a:spcBef>
              <a:spcAft>
                <a:spcPct val="0"/>
              </a:spcAft>
              <a:buSzPct val="90000"/>
              <a:buFont typeface="Wingdings" charset="2"/>
              <a:buChar char=""/>
              <a:tabLst>
                <a:tab pos="1255713" algn="l"/>
              </a:tabLst>
              <a:defRPr sz="2000" kern="1200">
                <a:solidFill>
                  <a:srgbClr val="404040"/>
                </a:solidFill>
                <a:latin typeface="+mn-lt"/>
                <a:ea typeface="ＭＳ Ｐゴシック" charset="0"/>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indent="0" algn="just">
              <a:lnSpc>
                <a:spcPct val="150000"/>
              </a:lnSpc>
              <a:buNone/>
            </a:pPr>
            <a:r>
              <a:rPr lang="en-US" sz="1600" dirty="0" err="1"/>
              <a:t>Luego</a:t>
            </a:r>
            <a:r>
              <a:rPr lang="en-US" sz="1600" dirty="0"/>
              <a:t> de </a:t>
            </a:r>
            <a:r>
              <a:rPr lang="en-US" sz="1600" dirty="0" err="1"/>
              <a:t>pushear</a:t>
            </a:r>
            <a:r>
              <a:rPr lang="en-US" sz="1600" dirty="0"/>
              <a:t> las </a:t>
            </a:r>
            <a:r>
              <a:rPr lang="en-US" sz="1600" dirty="0" err="1"/>
              <a:t>imagenes</a:t>
            </a:r>
            <a:r>
              <a:rPr lang="en-US" sz="1600" dirty="0"/>
              <a:t> de front y back </a:t>
            </a:r>
            <a:r>
              <a:rPr lang="en-US" sz="1600" dirty="0" err="1"/>
              <a:t>en</a:t>
            </a:r>
            <a:r>
              <a:rPr lang="en-US" sz="1600" dirty="0"/>
              <a:t> el container registry se debe </a:t>
            </a:r>
            <a:r>
              <a:rPr lang="en-US" sz="1600" dirty="0" err="1"/>
              <a:t>reinciar</a:t>
            </a:r>
            <a:r>
              <a:rPr lang="en-US" sz="1600" dirty="0"/>
              <a:t> el app service para que </a:t>
            </a:r>
            <a:r>
              <a:rPr lang="en-US" sz="1600" dirty="0" err="1"/>
              <a:t>tomen</a:t>
            </a:r>
            <a:r>
              <a:rPr lang="en-US" sz="1600" dirty="0"/>
              <a:t> </a:t>
            </a:r>
            <a:r>
              <a:rPr lang="en-US" sz="1600" dirty="0" err="1"/>
              <a:t>efecto</a:t>
            </a:r>
            <a:r>
              <a:rPr lang="en-US" sz="1600" dirty="0"/>
              <a:t> los </a:t>
            </a:r>
            <a:r>
              <a:rPr lang="en-US" sz="1600" dirty="0" err="1"/>
              <a:t>cambios</a:t>
            </a:r>
            <a:r>
              <a:rPr lang="en-US" sz="1600" dirty="0"/>
              <a:t>.</a:t>
            </a:r>
          </a:p>
          <a:p>
            <a:pPr lvl="1" indent="0" algn="just">
              <a:lnSpc>
                <a:spcPct val="150000"/>
              </a:lnSpc>
              <a:buNone/>
            </a:pPr>
            <a:r>
              <a:rPr lang="en-US" sz="1600" dirty="0" err="1"/>
              <a:t>Clickeando</a:t>
            </a:r>
            <a:r>
              <a:rPr lang="en-US" sz="1600" dirty="0"/>
              <a:t> Stop </a:t>
            </a:r>
            <a:r>
              <a:rPr lang="en-US" sz="1600" dirty="0" err="1"/>
              <a:t>esperando</a:t>
            </a:r>
            <a:r>
              <a:rPr lang="en-US" sz="1600" dirty="0"/>
              <a:t> </a:t>
            </a:r>
            <a:r>
              <a:rPr lang="en-US" sz="1600" dirty="0" err="1"/>
              <a:t>unos</a:t>
            </a:r>
            <a:r>
              <a:rPr lang="en-US" sz="1600" dirty="0"/>
              <a:t> </a:t>
            </a:r>
            <a:r>
              <a:rPr lang="en-US" sz="1600" dirty="0" err="1"/>
              <a:t>segundos</a:t>
            </a:r>
            <a:r>
              <a:rPr lang="en-US" sz="1600" dirty="0"/>
              <a:t> y </a:t>
            </a:r>
            <a:r>
              <a:rPr lang="en-US" sz="1600" dirty="0" err="1"/>
              <a:t>clickeando</a:t>
            </a:r>
            <a:r>
              <a:rPr lang="en-US" sz="1600" dirty="0"/>
              <a:t> Start (o play no me </a:t>
            </a:r>
            <a:r>
              <a:rPr lang="en-US" sz="1600" dirty="0" err="1"/>
              <a:t>acuerdo</a:t>
            </a:r>
            <a:r>
              <a:rPr lang="en-US" sz="1600" dirty="0"/>
              <a:t> </a:t>
            </a:r>
            <a:r>
              <a:rPr lang="en-US" sz="1600" dirty="0">
                <a:sym typeface="Wingdings" pitchFamily="2" charset="2"/>
              </a:rPr>
              <a:t>).</a:t>
            </a:r>
          </a:p>
          <a:p>
            <a:pPr lvl="1" indent="0" algn="just">
              <a:lnSpc>
                <a:spcPct val="150000"/>
              </a:lnSpc>
              <a:buNone/>
            </a:pPr>
            <a:r>
              <a:rPr lang="en-US" sz="1600" dirty="0" err="1">
                <a:sym typeface="Wingdings" pitchFamily="2" charset="2"/>
              </a:rPr>
              <a:t>Luego</a:t>
            </a:r>
            <a:r>
              <a:rPr lang="en-US" sz="1600" dirty="0">
                <a:sym typeface="Wingdings" pitchFamily="2" charset="2"/>
              </a:rPr>
              <a:t> van a la URL de la app; por </a:t>
            </a:r>
            <a:r>
              <a:rPr lang="en-US" sz="1600" dirty="0" err="1">
                <a:sym typeface="Wingdings" pitchFamily="2" charset="2"/>
              </a:rPr>
              <a:t>ejempo</a:t>
            </a:r>
            <a:r>
              <a:rPr lang="en-US" sz="1600" dirty="0">
                <a:sym typeface="Wingdings" pitchFamily="2" charset="2"/>
              </a:rPr>
              <a:t>: </a:t>
            </a:r>
            <a:r>
              <a:rPr lang="es-US" sz="1600" dirty="0">
                <a:hlinkClick r:id="rId3"/>
              </a:rPr>
              <a:t>https://lagafy.azurewebsites.net/</a:t>
            </a:r>
            <a:endParaRPr lang="es-US" sz="1600" dirty="0"/>
          </a:p>
          <a:p>
            <a:pPr lvl="1" indent="0" algn="just">
              <a:lnSpc>
                <a:spcPct val="150000"/>
              </a:lnSpc>
              <a:buNone/>
            </a:pPr>
            <a:r>
              <a:rPr lang="es-US" sz="1600" dirty="0"/>
              <a:t>Y veran que tarda en cargar (eso quiere decir que se esta reiniciando)</a:t>
            </a:r>
          </a:p>
          <a:p>
            <a:pPr lvl="1" indent="0" algn="just">
              <a:lnSpc>
                <a:spcPct val="150000"/>
              </a:lnSpc>
              <a:buNone/>
            </a:pPr>
            <a:r>
              <a:rPr lang="es-US" sz="1600" dirty="0"/>
              <a:t>En caso de que no se reinicie repetir el proceso porque a veces tarda.</a:t>
            </a:r>
            <a:endParaRPr lang="en-US" sz="1600" dirty="0"/>
          </a:p>
          <a:p>
            <a:pPr lvl="1" indent="0" algn="just">
              <a:lnSpc>
                <a:spcPct val="150000"/>
              </a:lnSpc>
              <a:buFont typeface="Wingdings" charset="2"/>
              <a:buNone/>
            </a:pPr>
            <a:endParaRPr lang="en-US" sz="1600" dirty="0"/>
          </a:p>
        </p:txBody>
      </p:sp>
      <p:pic>
        <p:nvPicPr>
          <p:cNvPr id="13" name="Imagen 12" descr="Captura de pantalla de un celular&#10;&#10;Descripción generada automáticamente">
            <a:extLst>
              <a:ext uri="{FF2B5EF4-FFF2-40B4-BE49-F238E27FC236}">
                <a16:creationId xmlns:a16="http://schemas.microsoft.com/office/drawing/2014/main" id="{C8567F0C-E20A-B341-BA41-EF0783159A5E}"/>
              </a:ext>
            </a:extLst>
          </p:cNvPr>
          <p:cNvPicPr>
            <a:picLocks noChangeAspect="1"/>
          </p:cNvPicPr>
          <p:nvPr/>
        </p:nvPicPr>
        <p:blipFill>
          <a:blip r:embed="rId4"/>
          <a:stretch>
            <a:fillRect/>
          </a:stretch>
        </p:blipFill>
        <p:spPr>
          <a:xfrm>
            <a:off x="4531027" y="927090"/>
            <a:ext cx="7459060" cy="4555290"/>
          </a:xfrm>
          <a:prstGeom prst="rect">
            <a:avLst/>
          </a:prstGeom>
        </p:spPr>
      </p:pic>
    </p:spTree>
    <p:extLst>
      <p:ext uri="{BB962C8B-B14F-4D97-AF65-F5344CB8AC3E}">
        <p14:creationId xmlns:p14="http://schemas.microsoft.com/office/powerpoint/2010/main" val="4125931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heme/theme1.xml><?xml version="1.0" encoding="utf-8"?>
<a:theme xmlns:a="http://schemas.openxmlformats.org/drawingml/2006/main" name="Carátulas">
  <a:themeElements>
    <a:clrScheme name="Colores Lagash">
      <a:dk1>
        <a:sysClr val="windowText" lastClr="000000"/>
      </a:dk1>
      <a:lt1>
        <a:sysClr val="window" lastClr="FFFFFF"/>
      </a:lt1>
      <a:dk2>
        <a:srgbClr val="242852"/>
      </a:dk2>
      <a:lt2>
        <a:srgbClr val="7F7F7F"/>
      </a:lt2>
      <a:accent1>
        <a:srgbClr val="1E4BF0"/>
      </a:accent1>
      <a:accent2>
        <a:srgbClr val="280FE6"/>
      </a:accent2>
      <a:accent3>
        <a:srgbClr val="190A96"/>
      </a:accent3>
      <a:accent4>
        <a:srgbClr val="140F50"/>
      </a:accent4>
      <a:accent5>
        <a:srgbClr val="92D050"/>
      </a:accent5>
      <a:accent6>
        <a:srgbClr val="595959"/>
      </a:accent6>
      <a:hlink>
        <a:srgbClr val="1E4BF0"/>
      </a:hlink>
      <a:folHlink>
        <a:srgbClr val="9454C3"/>
      </a:folHlink>
    </a:clrScheme>
    <a:fontScheme name="Poppins">
      <a:majorFont>
        <a:latin typeface="Poppins SemiBold"/>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a:spAutoFit/>
      </a:bodyPr>
      <a:lstStyle>
        <a:defPPr eaLnBrk="1" hangingPunct="1">
          <a:defRPr sz="3600" smtClean="0">
            <a:latin typeface="+mj-lt"/>
            <a:ea typeface="ＭＳ Ｐゴシック" charset="0"/>
            <a:cs typeface="ＭＳ Ｐゴシック" charset="0"/>
          </a:defRPr>
        </a:defPPr>
      </a:lstStyle>
    </a:txDef>
  </a:objectDefaults>
  <a:extraClrSchemeLst/>
</a:theme>
</file>

<file path=ppt/theme/theme2.xml><?xml version="1.0" encoding="utf-8"?>
<a:theme xmlns:a="http://schemas.openxmlformats.org/drawingml/2006/main" name="Carátulas Internas">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a:spAutoFit/>
      </a:bodyPr>
      <a:lstStyle>
        <a:defPPr eaLnBrk="1" hangingPunct="1">
          <a:defRPr sz="3600" smtClean="0">
            <a:latin typeface="+mj-lt"/>
            <a:ea typeface="ＭＳ Ｐゴシック" charset="0"/>
            <a:cs typeface="ＭＳ Ｐゴシック" charset="0"/>
          </a:defRPr>
        </a:defPPr>
      </a:lstStyle>
    </a:txDef>
  </a:objectDefaults>
  <a:extraClrSchemeLst/>
</a:theme>
</file>

<file path=ppt/theme/theme3.xml><?xml version="1.0" encoding="utf-8"?>
<a:theme xmlns:a="http://schemas.openxmlformats.org/drawingml/2006/main" name="Casos">
  <a:themeElements>
    <a:clrScheme name="Colores Lagash">
      <a:dk1>
        <a:sysClr val="windowText" lastClr="000000"/>
      </a:dk1>
      <a:lt1>
        <a:sysClr val="window" lastClr="FFFFFF"/>
      </a:lt1>
      <a:dk2>
        <a:srgbClr val="242852"/>
      </a:dk2>
      <a:lt2>
        <a:srgbClr val="7F7F7F"/>
      </a:lt2>
      <a:accent1>
        <a:srgbClr val="1E4BF0"/>
      </a:accent1>
      <a:accent2>
        <a:srgbClr val="280FE6"/>
      </a:accent2>
      <a:accent3>
        <a:srgbClr val="190A96"/>
      </a:accent3>
      <a:accent4>
        <a:srgbClr val="140F50"/>
      </a:accent4>
      <a:accent5>
        <a:srgbClr val="92D050"/>
      </a:accent5>
      <a:accent6>
        <a:srgbClr val="595959"/>
      </a:accent6>
      <a:hlink>
        <a:srgbClr val="1E4BF0"/>
      </a:hlink>
      <a:folHlink>
        <a:srgbClr val="9454C3"/>
      </a:folHlink>
    </a:clrScheme>
    <a:fontScheme name="Poppins">
      <a:majorFont>
        <a:latin typeface="Poppins SemiBold"/>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marL="285750" indent="-285750" eaLnBrk="1" hangingPunct="1">
          <a:buFont typeface="Arial" panose="020B0604020202020204" pitchFamily="34" charset="0"/>
          <a:buChar char="•"/>
          <a:defRPr sz="1400" dirty="0" err="1" smtClean="0">
            <a:solidFill>
              <a:schemeClr val="tx1"/>
            </a:solidFill>
            <a:latin typeface="Poppins Light" panose="02000000000000000000" pitchFamily="2" charset="0"/>
            <a:ea typeface="ＭＳ Ｐゴシック" charset="0"/>
            <a:cs typeface="Poppins Light" panose="02000000000000000000" pitchFamily="2"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tenido ">
  <a:themeElements>
    <a:clrScheme name="Colores Lagash">
      <a:dk1>
        <a:sysClr val="windowText" lastClr="000000"/>
      </a:dk1>
      <a:lt1>
        <a:sysClr val="window" lastClr="FFFFFF"/>
      </a:lt1>
      <a:dk2>
        <a:srgbClr val="242852"/>
      </a:dk2>
      <a:lt2>
        <a:srgbClr val="7F7F7F"/>
      </a:lt2>
      <a:accent1>
        <a:srgbClr val="1E4BF0"/>
      </a:accent1>
      <a:accent2>
        <a:srgbClr val="280FE6"/>
      </a:accent2>
      <a:accent3>
        <a:srgbClr val="190A96"/>
      </a:accent3>
      <a:accent4>
        <a:srgbClr val="140F50"/>
      </a:accent4>
      <a:accent5>
        <a:srgbClr val="92D050"/>
      </a:accent5>
      <a:accent6>
        <a:srgbClr val="595959"/>
      </a:accent6>
      <a:hlink>
        <a:srgbClr val="1E4BF0"/>
      </a:hlink>
      <a:folHlink>
        <a:srgbClr val="9454C3"/>
      </a:folHlink>
    </a:clrScheme>
    <a:fontScheme name="Poppins">
      <a:majorFont>
        <a:latin typeface="Poppins SemiBold"/>
        <a:ea typeface=""/>
        <a:cs typeface=""/>
      </a:majorFont>
      <a:minorFont>
        <a:latin typeface="Poppin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a:spAutoFit/>
      </a:bodyPr>
      <a:lstStyle>
        <a:defPPr eaLnBrk="1" hangingPunct="1">
          <a:defRPr sz="3600" smtClean="0">
            <a:latin typeface="+mj-lt"/>
            <a:ea typeface="ＭＳ Ｐゴシック" charset="0"/>
            <a:cs typeface="ＭＳ Ｐゴシック" charset="0"/>
          </a:defRPr>
        </a:defPPr>
      </a:lstStyle>
    </a:txDef>
  </a:objectDefaults>
  <a:extraClrSchemeLst/>
</a:theme>
</file>

<file path=ppt/theme/theme5.xml><?xml version="1.0" encoding="utf-8"?>
<a:theme xmlns:a="http://schemas.openxmlformats.org/drawingml/2006/main" name="Finalización">
  <a:themeElements>
    <a:clrScheme name="Colores Lagash">
      <a:dk1>
        <a:sysClr val="windowText" lastClr="000000"/>
      </a:dk1>
      <a:lt1>
        <a:sysClr val="window" lastClr="FFFFFF"/>
      </a:lt1>
      <a:dk2>
        <a:srgbClr val="242852"/>
      </a:dk2>
      <a:lt2>
        <a:srgbClr val="7F7F7F"/>
      </a:lt2>
      <a:accent1>
        <a:srgbClr val="1E4BF0"/>
      </a:accent1>
      <a:accent2>
        <a:srgbClr val="280FE6"/>
      </a:accent2>
      <a:accent3>
        <a:srgbClr val="190A96"/>
      </a:accent3>
      <a:accent4>
        <a:srgbClr val="140F50"/>
      </a:accent4>
      <a:accent5>
        <a:srgbClr val="92D050"/>
      </a:accent5>
      <a:accent6>
        <a:srgbClr val="595959"/>
      </a:accent6>
      <a:hlink>
        <a:srgbClr val="1E4BF0"/>
      </a:hlink>
      <a:folHlink>
        <a:srgbClr val="9454C3"/>
      </a:folHlink>
    </a:clrScheme>
    <a:fontScheme name="Poppins">
      <a:majorFont>
        <a:latin typeface="Poppins SemiBold"/>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a:spAutoFit/>
      </a:bodyPr>
      <a:lstStyle>
        <a:defPPr eaLnBrk="1" hangingPunct="1">
          <a:defRPr sz="3600" smtClean="0">
            <a:latin typeface="+mj-lt"/>
            <a:ea typeface="ＭＳ Ｐゴシック" charset="0"/>
            <a:cs typeface="ＭＳ Ｐゴシック" charset="0"/>
          </a:defRPr>
        </a:defPPr>
      </a:lstStyle>
    </a:txDef>
  </a:objectDefaults>
  <a:extraClrSchemeLst/>
</a:theme>
</file>

<file path=ppt/theme/theme6.xml><?xml version="1.0" encoding="utf-8"?>
<a:theme xmlns:a="http://schemas.openxmlformats.org/drawingml/2006/main" name="1_Contenido ">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a:spAutoFit/>
      </a:bodyPr>
      <a:lstStyle>
        <a:defPPr eaLnBrk="1" hangingPunct="1">
          <a:defRPr sz="3600" smtClean="0">
            <a:latin typeface="+mj-lt"/>
            <a:ea typeface="ＭＳ Ｐゴシック" charset="0"/>
            <a:cs typeface="ＭＳ Ｐゴシック" charset="0"/>
          </a:defRPr>
        </a:defPPr>
      </a:lstStyle>
    </a:txDef>
  </a:objectDefaults>
  <a:extraClrSchemeLst/>
</a:theme>
</file>

<file path=ppt/theme/theme7.xml><?xml version="1.0" encoding="utf-8"?>
<a:theme xmlns:a="http://schemas.openxmlformats.org/drawingml/2006/main" name="Office Theme">
  <a:themeElements>
    <a:clrScheme name="Colores Lagash">
      <a:dk1>
        <a:sysClr val="windowText" lastClr="000000"/>
      </a:dk1>
      <a:lt1>
        <a:sysClr val="window" lastClr="FFFFFF"/>
      </a:lt1>
      <a:dk2>
        <a:srgbClr val="242852"/>
      </a:dk2>
      <a:lt2>
        <a:srgbClr val="7F7F7F"/>
      </a:lt2>
      <a:accent1>
        <a:srgbClr val="1E4BF0"/>
      </a:accent1>
      <a:accent2>
        <a:srgbClr val="280FE6"/>
      </a:accent2>
      <a:accent3>
        <a:srgbClr val="190A96"/>
      </a:accent3>
      <a:accent4>
        <a:srgbClr val="140F50"/>
      </a:accent4>
      <a:accent5>
        <a:srgbClr val="92D050"/>
      </a:accent5>
      <a:accent6>
        <a:srgbClr val="595959"/>
      </a:accent6>
      <a:hlink>
        <a:srgbClr val="1E4BF0"/>
      </a:hlink>
      <a:folHlink>
        <a:srgbClr val="9454C3"/>
      </a:folHlink>
    </a:clrScheme>
    <a:fontScheme name="Poppins">
      <a:majorFont>
        <a:latin typeface="Poppins SemiBold"/>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Colores Lagash">
      <a:dk1>
        <a:sysClr val="windowText" lastClr="000000"/>
      </a:dk1>
      <a:lt1>
        <a:sysClr val="window" lastClr="FFFFFF"/>
      </a:lt1>
      <a:dk2>
        <a:srgbClr val="242852"/>
      </a:dk2>
      <a:lt2>
        <a:srgbClr val="7F7F7F"/>
      </a:lt2>
      <a:accent1>
        <a:srgbClr val="1E4BF0"/>
      </a:accent1>
      <a:accent2>
        <a:srgbClr val="280FE6"/>
      </a:accent2>
      <a:accent3>
        <a:srgbClr val="190A96"/>
      </a:accent3>
      <a:accent4>
        <a:srgbClr val="140F50"/>
      </a:accent4>
      <a:accent5>
        <a:srgbClr val="92D050"/>
      </a:accent5>
      <a:accent6>
        <a:srgbClr val="595959"/>
      </a:accent6>
      <a:hlink>
        <a:srgbClr val="1E4BF0"/>
      </a:hlink>
      <a:folHlink>
        <a:srgbClr val="9454C3"/>
      </a:folHlink>
    </a:clrScheme>
    <a:fontScheme name="Poppins">
      <a:majorFont>
        <a:latin typeface="Poppins SemiBold"/>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cb19ec22-ca92-4ab8-9e10-711526640784">
      <UserInfo>
        <DisplayName>Ana Cristina Montero</DisplayName>
        <AccountId>37</AccountId>
        <AccountType/>
      </UserInfo>
      <UserInfo>
        <DisplayName>Federico García</DisplayName>
        <AccountId>38</AccountId>
        <AccountType/>
      </UserInfo>
      <UserInfo>
        <DisplayName>Santiago Jiménez</DisplayName>
        <AccountId>39</AccountId>
        <AccountType/>
      </UserInfo>
      <UserInfo>
        <DisplayName>Maximiliano Déboli</DisplayName>
        <AccountId>40</AccountId>
        <AccountType/>
      </UserInfo>
      <UserInfo>
        <DisplayName>javier arguello</DisplayName>
        <AccountId>41</AccountId>
        <AccountType/>
      </UserInfo>
      <UserInfo>
        <DisplayName>Brian Teper</DisplayName>
        <AccountId>42</AccountId>
        <AccountType/>
      </UserInfo>
      <UserInfo>
        <DisplayName>Gastón Real</DisplayName>
        <AccountId>43</AccountId>
        <AccountType/>
      </UserInfo>
      <UserInfo>
        <DisplayName>Matías Lacave</DisplayName>
        <AccountId>44</AccountId>
        <AccountType/>
      </UserInfo>
      <UserInfo>
        <DisplayName>Nicolas Pechersky</DisplayName>
        <AccountId>45</AccountId>
        <AccountType/>
      </UserInfo>
      <UserInfo>
        <DisplayName>Julian Zuluaga</DisplayName>
        <AccountId>46</AccountId>
        <AccountType/>
      </UserInfo>
      <UserInfo>
        <DisplayName>Jorge Garau</DisplayName>
        <AccountId>9</AccountId>
        <AccountType/>
      </UserInfo>
      <UserInfo>
        <DisplayName>Gabriel García de la Torr</DisplayName>
        <AccountId>47</AccountId>
        <AccountType/>
      </UserInfo>
    </SharedWithUsers>
  </documentManagement>
</p:properties>
</file>

<file path=customXml/item2.xml><?xml version="1.0" encoding="utf-8"?>
<LongProperties xmlns="http://schemas.microsoft.com/office/2006/metadata/longProperties">
  <LongProp xmlns="" name="SharedWithUsers"><![CDATA[37;#Ana Cristina Montero;#38;#Federico García;#39;#Santiago Jiménez;#40;#Maximiliano Déboli;#41;#javier arguello;#42;#Brian Teper;#43;#Gastón Real;#44;#Matías Lacave;#45;#Nicolas Pechersky;#46;#Julian Zuluaga;#9;#Jorge Garau;#47;#Gabriel García de la Torre]]></LongProp>
</Long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o" ma:contentTypeID="0x010100EAA0FA0930C4CA4E82C0F88B6A39C864" ma:contentTypeVersion="6" ma:contentTypeDescription="Crear nuevo documento." ma:contentTypeScope="" ma:versionID="a6515e4a1bdd9dc1d1c8dc9288e3dab6">
  <xsd:schema xmlns:xsd="http://www.w3.org/2001/XMLSchema" xmlns:xs="http://www.w3.org/2001/XMLSchema" xmlns:p="http://schemas.microsoft.com/office/2006/metadata/properties" xmlns:ns2="65e0a34a-9707-4f6d-bda1-aff929fd8eeb" xmlns:ns3="cb19ec22-ca92-4ab8-9e10-711526640784" targetNamespace="http://schemas.microsoft.com/office/2006/metadata/properties" ma:root="true" ma:fieldsID="4ae8f0653bcfb3eaa07ed90debed7ede" ns2:_="" ns3:_="">
    <xsd:import namespace="65e0a34a-9707-4f6d-bda1-aff929fd8eeb"/>
    <xsd:import namespace="cb19ec22-ca92-4ab8-9e10-71152664078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EventHashCode" minOccurs="0"/>
                <xsd:element ref="ns2: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5e0a34a-9707-4f6d-bda1-aff929fd8ee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b19ec22-ca92-4ab8-9e10-711526640784"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EE8AE7-1B22-418C-AA5C-5A4FFEB5F3E5}">
  <ds:schemaRefs>
    <ds:schemaRef ds:uri="http://schemas.microsoft.com/office/2006/documentManagement/types"/>
    <ds:schemaRef ds:uri="http://schemas.microsoft.com/office/infopath/2007/PartnerControls"/>
    <ds:schemaRef ds:uri="cb19ec22-ca92-4ab8-9e10-711526640784"/>
    <ds:schemaRef ds:uri="http://purl.org/dc/terms/"/>
    <ds:schemaRef ds:uri="http://purl.org/dc/elements/1.1/"/>
    <ds:schemaRef ds:uri="http://www.w3.org/XML/1998/namespace"/>
    <ds:schemaRef ds:uri="65e0a34a-9707-4f6d-bda1-aff929fd8eeb"/>
    <ds:schemaRef ds:uri="http://schemas.openxmlformats.org/package/2006/metadata/core-properties"/>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D0969C9A-99AF-4FC2-8E2F-959F8EFA6E46}">
  <ds:schemaRefs>
    <ds:schemaRef ds:uri="http://schemas.microsoft.com/office/2006/metadata/longProperties"/>
    <ds:schemaRef ds:uri=""/>
  </ds:schemaRefs>
</ds:datastoreItem>
</file>

<file path=customXml/itemProps3.xml><?xml version="1.0" encoding="utf-8"?>
<ds:datastoreItem xmlns:ds="http://schemas.openxmlformats.org/officeDocument/2006/customXml" ds:itemID="{15F76E2E-DD6C-4B77-B965-C35964601F35}">
  <ds:schemaRefs>
    <ds:schemaRef ds:uri="http://schemas.microsoft.com/sharepoint/v3/contenttype/forms"/>
  </ds:schemaRefs>
</ds:datastoreItem>
</file>

<file path=customXml/itemProps4.xml><?xml version="1.0" encoding="utf-8"?>
<ds:datastoreItem xmlns:ds="http://schemas.openxmlformats.org/officeDocument/2006/customXml" ds:itemID="{29898221-F02B-4740-AC03-75A95AE87CE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5e0a34a-9707-4f6d-bda1-aff929fd8eeb"/>
    <ds:schemaRef ds:uri="cb19ec22-ca92-4ab8-9e10-71152664078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Metro_TT_Blue_16x9_02-12</Template>
  <TotalTime>14824</TotalTime>
  <Words>606</Words>
  <Application>Microsoft Macintosh PowerPoint</Application>
  <PresentationFormat>Personalizado</PresentationFormat>
  <Paragraphs>51</Paragraphs>
  <Slides>11</Slides>
  <Notes>2</Notes>
  <HiddenSlides>0</HiddenSlides>
  <MMClips>0</MMClips>
  <ScaleCrop>false</ScaleCrop>
  <HeadingPairs>
    <vt:vector size="6" baseType="variant">
      <vt:variant>
        <vt:lpstr>Fuentes usadas</vt:lpstr>
      </vt:variant>
      <vt:variant>
        <vt:i4>10</vt:i4>
      </vt:variant>
      <vt:variant>
        <vt:lpstr>Tema</vt:lpstr>
      </vt:variant>
      <vt:variant>
        <vt:i4>6</vt:i4>
      </vt:variant>
      <vt:variant>
        <vt:lpstr>Títulos de diapositiva</vt:lpstr>
      </vt:variant>
      <vt:variant>
        <vt:i4>11</vt:i4>
      </vt:variant>
    </vt:vector>
  </HeadingPairs>
  <TitlesOfParts>
    <vt:vector size="27" baseType="lpstr">
      <vt:lpstr>Arial</vt:lpstr>
      <vt:lpstr>Calibri</vt:lpstr>
      <vt:lpstr>Poppins</vt:lpstr>
      <vt:lpstr>Poppins Light</vt:lpstr>
      <vt:lpstr>Poppins Medium</vt:lpstr>
      <vt:lpstr>Poppins SemiBold</vt:lpstr>
      <vt:lpstr>Segoe UI</vt:lpstr>
      <vt:lpstr>Segoe UI Light</vt:lpstr>
      <vt:lpstr>Tahoma</vt:lpstr>
      <vt:lpstr>Wingdings</vt:lpstr>
      <vt:lpstr>Carátulas</vt:lpstr>
      <vt:lpstr>Carátulas Internas</vt:lpstr>
      <vt:lpstr>Casos</vt:lpstr>
      <vt:lpstr>Contenido </vt:lpstr>
      <vt:lpstr>Finalización</vt:lpstr>
      <vt:lpstr>1_Contenido </vt:lpstr>
      <vt:lpstr>Presentación de PowerPoint</vt:lpstr>
      <vt:lpstr>Docker</vt:lpstr>
      <vt:lpstr>Presentación de PowerPoint</vt:lpstr>
      <vt:lpstr>App Service</vt:lpstr>
      <vt:lpstr>Presentación de PowerPoint</vt:lpstr>
      <vt:lpstr>Presentación de PowerPoint</vt:lpstr>
      <vt:lpstr>Reinicio de la aplicación</vt:lpstr>
      <vt:lpstr>Presentación de PowerPoint</vt:lpstr>
      <vt:lpstr>Presentación de PowerPoint</vt:lpstr>
      <vt:lpstr>Preguntas? Jodanse porque me no les voy a contestar  Jodu</vt:lpstr>
      <vt:lpstr>Presentación de PowerPoint</vt:lpstr>
    </vt:vector>
  </TitlesOfParts>
  <Manager>&lt;Content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&lt;Event Name&gt;</dc:subject>
  <dc:creator>Federico García</dc:creator>
  <cp:keywords>presentacion lagash;corporativa;microbloggin;SharePoint</cp:keywords>
  <dc:description>Template: _x000d_
Formatting: _x000d_
Event Date: _x000d_
Event Location: _x000d_
Audience Type:</dc:description>
  <cp:lastModifiedBy>Laila Weil</cp:lastModifiedBy>
  <cp:revision>174</cp:revision>
  <dcterms:created xsi:type="dcterms:W3CDTF">2015-10-29T23:00:10Z</dcterms:created>
  <dcterms:modified xsi:type="dcterms:W3CDTF">2020-03-06T18:24:07Z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0x010100EAA0FA0930C4CA4E82C0F88B6A39C864</vt:lpwstr>
  </property>
  <property fmtid="{D5CDD505-2E9C-101B-9397-08002B2CF9AE}" pid="3" name="Product">
    <vt:lpwstr/>
  </property>
  <property fmtid="{D5CDD505-2E9C-101B-9397-08002B2CF9AE}" pid="4" name="Event1">
    <vt:lpwstr>217;#Unassigned|e51362f4-782c-41a8-bb7b-e0cfc8669933</vt:lpwstr>
  </property>
  <property fmtid="{D5CDD505-2E9C-101B-9397-08002B2CF9AE}" pid="5" name="Audience">
    <vt:lpwstr/>
  </property>
  <property fmtid="{D5CDD505-2E9C-101B-9397-08002B2CF9AE}" pid="6" name="SharedWithUsers">
    <vt:lpwstr>37;#Ana Cristina Montero;#38;#Federico García;#39;#Santiago Jiménez;#40;#Maximiliano Déboli;#41;#javier arguello;#42;#Brian Teper;#43;#Gastón Real;#44;#Matías Lacave;#45;#Nicolas Pechersky;#46;#Julian Zuluaga;#9;#Jorge Garau;#47;#Gabriel García de la Torr</vt:lpwstr>
  </property>
</Properties>
</file>

<file path=docProps/thumbnail.jpeg>
</file>